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7" r:id="rId5"/>
    <p:sldId id="282" r:id="rId6"/>
    <p:sldId id="286" r:id="rId7"/>
    <p:sldId id="284" r:id="rId8"/>
    <p:sldId id="288" r:id="rId9"/>
    <p:sldId id="290" r:id="rId10"/>
    <p:sldId id="292" r:id="rId11"/>
    <p:sldId id="285" r:id="rId12"/>
    <p:sldId id="281" r:id="rId13"/>
    <p:sldId id="293" r:id="rId14"/>
    <p:sldId id="275" r:id="rId15"/>
    <p:sldId id="28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4" userDrawn="1">
          <p15:clr>
            <a:srgbClr val="A4A3A4"/>
          </p15:clr>
        </p15:guide>
        <p15:guide id="3" pos="456" userDrawn="1">
          <p15:clr>
            <a:srgbClr val="A4A3A4"/>
          </p15:clr>
        </p15:guide>
        <p15:guide id="6" pos="1248" userDrawn="1">
          <p15:clr>
            <a:srgbClr val="A4A3A4"/>
          </p15:clr>
        </p15:guide>
        <p15:guide id="7" pos="6432" userDrawn="1">
          <p15:clr>
            <a:srgbClr val="A4A3A4"/>
          </p15:clr>
        </p15:guide>
        <p15:guide id="11" pos="4704" userDrawn="1">
          <p15:clr>
            <a:srgbClr val="A4A3A4"/>
          </p15:clr>
        </p15:guide>
        <p15:guide id="12" pos="2976" userDrawn="1">
          <p15:clr>
            <a:srgbClr val="A4A3A4"/>
          </p15:clr>
        </p15:guide>
        <p15:guide id="13" pos="6720" userDrawn="1">
          <p15:clr>
            <a:srgbClr val="A4A3A4"/>
          </p15:clr>
        </p15:guide>
        <p15:guide id="14" pos="3940" userDrawn="1">
          <p15:clr>
            <a:srgbClr val="A4A3A4"/>
          </p15:clr>
        </p15:guide>
        <p15:guide id="15" orient="horz" pos="31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1F0"/>
    <a:srgbClr val="DEE3E2"/>
    <a:srgbClr val="DE7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C67DDC-EA62-4D8A-9E77-3AB1AF5A2373}" v="38" dt="2023-04-27T22:13:03.1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14" y="50"/>
      </p:cViewPr>
      <p:guideLst>
        <p:guide pos="3864"/>
        <p:guide pos="456"/>
        <p:guide pos="1248"/>
        <p:guide pos="6432"/>
        <p:guide pos="4704"/>
        <p:guide pos="2976"/>
        <p:guide pos="6720"/>
        <p:guide pos="3940"/>
        <p:guide orient="horz" pos="314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EF05D-9E99-4C4C-BE01-E06CA04FFB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BAD5983-8E36-CF46-ABAB-1EB432F05F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2F1565-30EA-A74A-84A8-DD270E184FCD}" type="datetimeFigureOut">
              <a:rPr lang="en-US" smtClean="0"/>
              <a:t>4/27/2023</a:t>
            </a:fld>
            <a:endParaRPr lang="en-US"/>
          </a:p>
        </p:txBody>
      </p:sp>
      <p:sp>
        <p:nvSpPr>
          <p:cNvPr id="4" name="Footer Placeholder 3">
            <a:extLst>
              <a:ext uri="{FF2B5EF4-FFF2-40B4-BE49-F238E27FC236}">
                <a16:creationId xmlns:a16="http://schemas.microsoft.com/office/drawing/2014/main" id="{053C58D9-1451-8F44-8567-67BCD62B9E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6341A0A-A0B9-4449-8432-5BE270A992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4ECB37-1E56-A544-A6E4-AC3604C08E15}" type="slidenum">
              <a:rPr lang="en-US" smtClean="0"/>
              <a:t>‹#›</a:t>
            </a:fld>
            <a:endParaRPr lang="en-US"/>
          </a:p>
        </p:txBody>
      </p:sp>
    </p:spTree>
    <p:extLst>
      <p:ext uri="{BB962C8B-B14F-4D97-AF65-F5344CB8AC3E}">
        <p14:creationId xmlns:p14="http://schemas.microsoft.com/office/powerpoint/2010/main" val="153888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2439-14DA-D64F-8382-B9E5F7D571B3}"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247E4-8404-2A4F-B09E-5A8B6BAD8F95}" type="slidenum">
              <a:rPr lang="en-US" smtClean="0"/>
              <a:t>‹#›</a:t>
            </a:fld>
            <a:endParaRPr lang="en-US"/>
          </a:p>
        </p:txBody>
      </p:sp>
    </p:spTree>
    <p:extLst>
      <p:ext uri="{BB962C8B-B14F-4D97-AF65-F5344CB8AC3E}">
        <p14:creationId xmlns:p14="http://schemas.microsoft.com/office/powerpoint/2010/main" val="406563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F247E4-8404-2A4F-B09E-5A8B6BAD8F95}" type="slidenum">
              <a:rPr lang="en-US" smtClean="0"/>
              <a:t>1</a:t>
            </a:fld>
            <a:endParaRPr lang="en-US"/>
          </a:p>
        </p:txBody>
      </p:sp>
    </p:spTree>
    <p:extLst>
      <p:ext uri="{BB962C8B-B14F-4D97-AF65-F5344CB8AC3E}">
        <p14:creationId xmlns:p14="http://schemas.microsoft.com/office/powerpoint/2010/main" val="393537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F247E4-8404-2A4F-B09E-5A8B6BAD8F95}" type="slidenum">
              <a:rPr lang="en-US" smtClean="0"/>
              <a:t>4</a:t>
            </a:fld>
            <a:endParaRPr lang="en-US"/>
          </a:p>
        </p:txBody>
      </p:sp>
    </p:spTree>
    <p:extLst>
      <p:ext uri="{BB962C8B-B14F-4D97-AF65-F5344CB8AC3E}">
        <p14:creationId xmlns:p14="http://schemas.microsoft.com/office/powerpoint/2010/main" val="2499753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F247E4-8404-2A4F-B09E-5A8B6BAD8F95}" type="slidenum">
              <a:rPr lang="en-US" smtClean="0"/>
              <a:t>11</a:t>
            </a:fld>
            <a:endParaRPr lang="en-US"/>
          </a:p>
        </p:txBody>
      </p:sp>
    </p:spTree>
    <p:extLst>
      <p:ext uri="{BB962C8B-B14F-4D97-AF65-F5344CB8AC3E}">
        <p14:creationId xmlns:p14="http://schemas.microsoft.com/office/powerpoint/2010/main" val="386311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480A-540D-4670-8E78-2D4CD658B46E}"/>
              </a:ext>
            </a:extLst>
          </p:cNvPr>
          <p:cNvSpPr>
            <a:spLocks noGrp="1"/>
          </p:cNvSpPr>
          <p:nvPr>
            <p:ph type="title"/>
          </p:nvPr>
        </p:nvSpPr>
        <p:spPr>
          <a:xfrm>
            <a:off x="838200" y="365126"/>
            <a:ext cx="10515600" cy="539336"/>
          </a:xfrm>
        </p:spPr>
        <p:txBody>
          <a:bodyPr/>
          <a:lstStyle/>
          <a:p>
            <a:r>
              <a:rPr lang="en-US"/>
              <a:t>Click to edit Master title style</a:t>
            </a:r>
          </a:p>
        </p:txBody>
      </p:sp>
      <p:sp>
        <p:nvSpPr>
          <p:cNvPr id="38" name="Picture Placeholder 37">
            <a:extLst>
              <a:ext uri="{FF2B5EF4-FFF2-40B4-BE49-F238E27FC236}">
                <a16:creationId xmlns:a16="http://schemas.microsoft.com/office/drawing/2014/main" id="{6CBD5321-D151-4C3E-832D-0E4B36E3B6AE}"/>
              </a:ext>
            </a:extLst>
          </p:cNvPr>
          <p:cNvSpPr>
            <a:spLocks noGrp="1"/>
          </p:cNvSpPr>
          <p:nvPr>
            <p:ph type="pic" sz="quarter" idx="28"/>
          </p:nvPr>
        </p:nvSpPr>
        <p:spPr>
          <a:xfrm>
            <a:off x="0" y="0"/>
            <a:ext cx="2980944" cy="6858000"/>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p>
        </p:txBody>
      </p:sp>
      <p:sp>
        <p:nvSpPr>
          <p:cNvPr id="44" name="Text Placeholder 40">
            <a:extLst>
              <a:ext uri="{FF2B5EF4-FFF2-40B4-BE49-F238E27FC236}">
                <a16:creationId xmlns:a16="http://schemas.microsoft.com/office/drawing/2014/main" id="{1660C274-D732-3F49-8D93-A23A17916AB7}"/>
              </a:ext>
            </a:extLst>
          </p:cNvPr>
          <p:cNvSpPr>
            <a:spLocks noGrp="1"/>
          </p:cNvSpPr>
          <p:nvPr>
            <p:ph type="body" sz="quarter" idx="12"/>
          </p:nvPr>
        </p:nvSpPr>
        <p:spPr>
          <a:xfrm>
            <a:off x="37909" y="534725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46" name="Text Placeholder 35">
            <a:extLst>
              <a:ext uri="{FF2B5EF4-FFF2-40B4-BE49-F238E27FC236}">
                <a16:creationId xmlns:a16="http://schemas.microsoft.com/office/drawing/2014/main" id="{7BA41200-0333-B344-BCA1-65C623ABF176}"/>
              </a:ext>
            </a:extLst>
          </p:cNvPr>
          <p:cNvSpPr>
            <a:spLocks noGrp="1"/>
          </p:cNvSpPr>
          <p:nvPr>
            <p:ph type="body" sz="quarter" idx="14" hasCustomPrompt="1"/>
          </p:nvPr>
        </p:nvSpPr>
        <p:spPr>
          <a:xfrm>
            <a:off x="3516255" y="4661297"/>
            <a:ext cx="2266950" cy="368454"/>
          </a:xfrm>
        </p:spPr>
        <p:txBody>
          <a:bodyPr lIns="0" rIns="0" anchor="ctr">
            <a:noAutofit/>
          </a:bodyPr>
          <a:lstStyle>
            <a:lvl1pPr marL="0" indent="0">
              <a:buNone/>
              <a:defRPr sz="1600" b="1">
                <a:solidFill>
                  <a:schemeClr val="tx1"/>
                </a:solidFill>
                <a:latin typeface="Avenir Next LT Pro" panose="020B0504020202020204" pitchFamily="34" charset="0"/>
                <a:cs typeface="Quire Sans" panose="020B0502040400020003" pitchFamily="34" charset="0"/>
              </a:defRPr>
            </a:lvl1pPr>
          </a:lstStyle>
          <a:p>
            <a:pPr lvl="0"/>
            <a:r>
              <a:rPr lang="en-US"/>
              <a:t>Title goes Here</a:t>
            </a:r>
          </a:p>
        </p:txBody>
      </p:sp>
      <p:sp>
        <p:nvSpPr>
          <p:cNvPr id="47" name="Text Placeholder 40">
            <a:extLst>
              <a:ext uri="{FF2B5EF4-FFF2-40B4-BE49-F238E27FC236}">
                <a16:creationId xmlns:a16="http://schemas.microsoft.com/office/drawing/2014/main" id="{E007C50D-A38F-0649-BAE7-2BF10968AE64}"/>
              </a:ext>
            </a:extLst>
          </p:cNvPr>
          <p:cNvSpPr>
            <a:spLocks noGrp="1"/>
          </p:cNvSpPr>
          <p:nvPr>
            <p:ph type="body" sz="quarter" idx="15"/>
          </p:nvPr>
        </p:nvSpPr>
        <p:spPr>
          <a:xfrm>
            <a:off x="3516286" y="5029200"/>
            <a:ext cx="2266950" cy="1492250"/>
          </a:xfrm>
        </p:spPr>
        <p:txBody>
          <a:bodyPr lIns="0" rIns="0">
            <a:noAutofit/>
          </a:bodyPr>
          <a:lstStyle>
            <a:lvl1pPr marL="0" indent="0">
              <a:lnSpc>
                <a:spcPct val="100000"/>
              </a:lnSpc>
              <a:buNone/>
              <a:defRPr sz="1400">
                <a:solidFill>
                  <a:schemeClr val="tx1"/>
                </a:solidFill>
                <a:latin typeface="Avenir Next LT Pro" panose="020B0504020202020204" pitchFamily="34" charset="0"/>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49" name="Text Placeholder 35">
            <a:extLst>
              <a:ext uri="{FF2B5EF4-FFF2-40B4-BE49-F238E27FC236}">
                <a16:creationId xmlns:a16="http://schemas.microsoft.com/office/drawing/2014/main" id="{5896132F-E15E-F744-A6E4-C91598E9800B}"/>
              </a:ext>
            </a:extLst>
          </p:cNvPr>
          <p:cNvSpPr>
            <a:spLocks noGrp="1"/>
          </p:cNvSpPr>
          <p:nvPr>
            <p:ph type="body" sz="quarter" idx="17" hasCustomPrompt="1"/>
          </p:nvPr>
        </p:nvSpPr>
        <p:spPr>
          <a:xfrm>
            <a:off x="6424347" y="4661297"/>
            <a:ext cx="2266950" cy="368454"/>
          </a:xfrm>
        </p:spPr>
        <p:txBody>
          <a:bodyPr lIns="0" rIns="0" anchor="ctr">
            <a:noAutofit/>
          </a:bodyPr>
          <a:lstStyle>
            <a:lvl1pPr marL="0" indent="0">
              <a:buNone/>
              <a:defRPr sz="1600" b="1">
                <a:solidFill>
                  <a:schemeClr val="tx1"/>
                </a:solidFill>
                <a:latin typeface="Avenir Next LT Pro" panose="020B0504020202020204" pitchFamily="34" charset="0"/>
                <a:cs typeface="Quire Sans" panose="020B0502040400020003" pitchFamily="34" charset="0"/>
              </a:defRPr>
            </a:lvl1pPr>
          </a:lstStyle>
          <a:p>
            <a:pPr lvl="0"/>
            <a:r>
              <a:rPr lang="en-US"/>
              <a:t>Title goes Here</a:t>
            </a:r>
          </a:p>
        </p:txBody>
      </p:sp>
      <p:sp>
        <p:nvSpPr>
          <p:cNvPr id="50" name="Text Placeholder 40">
            <a:extLst>
              <a:ext uri="{FF2B5EF4-FFF2-40B4-BE49-F238E27FC236}">
                <a16:creationId xmlns:a16="http://schemas.microsoft.com/office/drawing/2014/main" id="{920BBB27-96CB-D24D-A2C9-88BC40FC9EDC}"/>
              </a:ext>
            </a:extLst>
          </p:cNvPr>
          <p:cNvSpPr>
            <a:spLocks noGrp="1"/>
          </p:cNvSpPr>
          <p:nvPr>
            <p:ph type="body" sz="quarter" idx="18"/>
          </p:nvPr>
        </p:nvSpPr>
        <p:spPr>
          <a:xfrm>
            <a:off x="6424378" y="5029200"/>
            <a:ext cx="2266950" cy="1492250"/>
          </a:xfrm>
        </p:spPr>
        <p:txBody>
          <a:bodyPr lIns="0" rIns="0">
            <a:noAutofit/>
          </a:bodyPr>
          <a:lstStyle>
            <a:lvl1pPr marL="0" indent="0">
              <a:lnSpc>
                <a:spcPct val="100000"/>
              </a:lnSpc>
              <a:buNone/>
              <a:defRPr sz="1400">
                <a:solidFill>
                  <a:schemeClr val="tx1"/>
                </a:solidFill>
                <a:latin typeface="Avenir Next LT Pro" panose="020B0504020202020204" pitchFamily="34" charset="0"/>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39" name="Picture Placeholder 38">
            <a:extLst>
              <a:ext uri="{FF2B5EF4-FFF2-40B4-BE49-F238E27FC236}">
                <a16:creationId xmlns:a16="http://schemas.microsoft.com/office/drawing/2014/main" id="{E628B2FA-E8C2-45B1-A4E7-55BA8A6D3FB2}"/>
              </a:ext>
            </a:extLst>
          </p:cNvPr>
          <p:cNvSpPr>
            <a:spLocks noGrp="1"/>
          </p:cNvSpPr>
          <p:nvPr>
            <p:ph type="pic" sz="quarter" idx="29"/>
          </p:nvPr>
        </p:nvSpPr>
        <p:spPr>
          <a:xfrm>
            <a:off x="3066314" y="0"/>
            <a:ext cx="2980944" cy="689030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p>
        </p:txBody>
      </p:sp>
      <p:sp>
        <p:nvSpPr>
          <p:cNvPr id="40" name="Picture Placeholder 39">
            <a:extLst>
              <a:ext uri="{FF2B5EF4-FFF2-40B4-BE49-F238E27FC236}">
                <a16:creationId xmlns:a16="http://schemas.microsoft.com/office/drawing/2014/main" id="{BAC65CA8-FBD6-4544-9699-082D0C246655}"/>
              </a:ext>
            </a:extLst>
          </p:cNvPr>
          <p:cNvSpPr>
            <a:spLocks noGrp="1"/>
          </p:cNvSpPr>
          <p:nvPr>
            <p:ph type="pic" sz="quarter" idx="30"/>
          </p:nvPr>
        </p:nvSpPr>
        <p:spPr>
          <a:xfrm>
            <a:off x="9211056" y="-16151"/>
            <a:ext cx="2980944" cy="690645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p>
        </p:txBody>
      </p:sp>
      <p:sp>
        <p:nvSpPr>
          <p:cNvPr id="41" name="Picture Placeholder 40">
            <a:extLst>
              <a:ext uri="{FF2B5EF4-FFF2-40B4-BE49-F238E27FC236}">
                <a16:creationId xmlns:a16="http://schemas.microsoft.com/office/drawing/2014/main" id="{D2BF187D-B7D0-4CCD-8588-3F7968506BE7}"/>
              </a:ext>
            </a:extLst>
          </p:cNvPr>
          <p:cNvSpPr>
            <a:spLocks noGrp="1"/>
          </p:cNvSpPr>
          <p:nvPr>
            <p:ph type="pic" sz="quarter" idx="31"/>
          </p:nvPr>
        </p:nvSpPr>
        <p:spPr>
          <a:xfrm>
            <a:off x="6139245" y="-1"/>
            <a:ext cx="2980944" cy="689030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p>
        </p:txBody>
      </p:sp>
      <p:sp>
        <p:nvSpPr>
          <p:cNvPr id="56" name="Text Placeholder 40">
            <a:extLst>
              <a:ext uri="{FF2B5EF4-FFF2-40B4-BE49-F238E27FC236}">
                <a16:creationId xmlns:a16="http://schemas.microsoft.com/office/drawing/2014/main" id="{69D11BE2-450D-4639-9BAF-E3CA9B99AFD5}"/>
              </a:ext>
            </a:extLst>
          </p:cNvPr>
          <p:cNvSpPr>
            <a:spLocks noGrp="1"/>
          </p:cNvSpPr>
          <p:nvPr>
            <p:ph type="body" sz="quarter" idx="32"/>
          </p:nvPr>
        </p:nvSpPr>
        <p:spPr>
          <a:xfrm>
            <a:off x="3104741" y="537900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9" name="Text Placeholder 40">
            <a:extLst>
              <a:ext uri="{FF2B5EF4-FFF2-40B4-BE49-F238E27FC236}">
                <a16:creationId xmlns:a16="http://schemas.microsoft.com/office/drawing/2014/main" id="{CF6D08BF-7D2B-4D8D-88E0-F86C05580F64}"/>
              </a:ext>
            </a:extLst>
          </p:cNvPr>
          <p:cNvSpPr>
            <a:spLocks noGrp="1"/>
          </p:cNvSpPr>
          <p:nvPr>
            <p:ph type="body" sz="quarter" idx="33"/>
          </p:nvPr>
        </p:nvSpPr>
        <p:spPr>
          <a:xfrm>
            <a:off x="6152959" y="536630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60" name="Text Placeholder 40">
            <a:extLst>
              <a:ext uri="{FF2B5EF4-FFF2-40B4-BE49-F238E27FC236}">
                <a16:creationId xmlns:a16="http://schemas.microsoft.com/office/drawing/2014/main" id="{F7CB76F0-F684-4F7B-8C85-06004AB6F99F}"/>
              </a:ext>
            </a:extLst>
          </p:cNvPr>
          <p:cNvSpPr>
            <a:spLocks noGrp="1"/>
          </p:cNvSpPr>
          <p:nvPr>
            <p:ph type="body" sz="quarter" idx="34"/>
          </p:nvPr>
        </p:nvSpPr>
        <p:spPr>
          <a:xfrm>
            <a:off x="9219791" y="539805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1977214055"/>
      </p:ext>
    </p:extLst>
  </p:cSld>
  <p:clrMapOvr>
    <a:masterClrMapping/>
  </p:clrMapOvr>
  <p:extLst>
    <p:ext uri="{DCECCB84-F9BA-43D5-87BE-67443E8EF086}">
      <p15:sldGuideLst xmlns:p15="http://schemas.microsoft.com/office/powerpoint/2012/main">
        <p15:guide id="1" orient="horz" pos="403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39">
            <a:extLst>
              <a:ext uri="{FF2B5EF4-FFF2-40B4-BE49-F238E27FC236}">
                <a16:creationId xmlns:a16="http://schemas.microsoft.com/office/drawing/2014/main" id="{A0D5D986-C419-0F4C-96A1-FA562308F147}"/>
              </a:ext>
            </a:extLst>
          </p:cNvPr>
          <p:cNvSpPr>
            <a:spLocks noGrp="1"/>
          </p:cNvSpPr>
          <p:nvPr userDrawn="1">
            <p:ph type="pic" sz="quarter" idx="15"/>
          </p:nvPr>
        </p:nvSpPr>
        <p:spPr>
          <a:xfrm>
            <a:off x="874166" y="1679677"/>
            <a:ext cx="1828800" cy="22860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13" name="Picture Placeholder 39">
            <a:extLst>
              <a:ext uri="{FF2B5EF4-FFF2-40B4-BE49-F238E27FC236}">
                <a16:creationId xmlns:a16="http://schemas.microsoft.com/office/drawing/2014/main" id="{E4581F00-1C05-4544-A629-4955F1DF4AFE}"/>
              </a:ext>
            </a:extLst>
          </p:cNvPr>
          <p:cNvSpPr>
            <a:spLocks noGrp="1"/>
          </p:cNvSpPr>
          <p:nvPr userDrawn="1">
            <p:ph type="pic" sz="quarter" idx="17"/>
          </p:nvPr>
        </p:nvSpPr>
        <p:spPr>
          <a:xfrm>
            <a:off x="6441985" y="4271618"/>
            <a:ext cx="1385077" cy="1410519"/>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14" name="Picture Placeholder 39">
            <a:extLst>
              <a:ext uri="{FF2B5EF4-FFF2-40B4-BE49-F238E27FC236}">
                <a16:creationId xmlns:a16="http://schemas.microsoft.com/office/drawing/2014/main" id="{5098A28E-BEBF-F143-BA54-BC2D15DBDB38}"/>
              </a:ext>
            </a:extLst>
          </p:cNvPr>
          <p:cNvSpPr>
            <a:spLocks noGrp="1"/>
          </p:cNvSpPr>
          <p:nvPr userDrawn="1">
            <p:ph type="pic" sz="quarter" idx="18"/>
          </p:nvPr>
        </p:nvSpPr>
        <p:spPr>
          <a:xfrm>
            <a:off x="2962348" y="2593231"/>
            <a:ext cx="1371600" cy="13716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16" name="Picture Placeholder 39">
            <a:extLst>
              <a:ext uri="{FF2B5EF4-FFF2-40B4-BE49-F238E27FC236}">
                <a16:creationId xmlns:a16="http://schemas.microsoft.com/office/drawing/2014/main" id="{37B4216E-E201-2341-B3A7-4A2D17CD1064}"/>
              </a:ext>
            </a:extLst>
          </p:cNvPr>
          <p:cNvSpPr>
            <a:spLocks noGrp="1"/>
          </p:cNvSpPr>
          <p:nvPr>
            <p:ph type="pic" sz="quarter" idx="19"/>
          </p:nvPr>
        </p:nvSpPr>
        <p:spPr>
          <a:xfrm>
            <a:off x="1448628" y="4271567"/>
            <a:ext cx="1371600" cy="13716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17" name="Picture Placeholder 39">
            <a:extLst>
              <a:ext uri="{FF2B5EF4-FFF2-40B4-BE49-F238E27FC236}">
                <a16:creationId xmlns:a16="http://schemas.microsoft.com/office/drawing/2014/main" id="{9B83F9B1-9268-1B43-8745-5D591D6308D5}"/>
              </a:ext>
            </a:extLst>
          </p:cNvPr>
          <p:cNvSpPr>
            <a:spLocks noGrp="1"/>
          </p:cNvSpPr>
          <p:nvPr userDrawn="1">
            <p:ph type="pic" sz="quarter" idx="20"/>
          </p:nvPr>
        </p:nvSpPr>
        <p:spPr>
          <a:xfrm>
            <a:off x="3084492" y="4273728"/>
            <a:ext cx="1463040" cy="18288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20" name="Picture Placeholder 39">
            <a:extLst>
              <a:ext uri="{FF2B5EF4-FFF2-40B4-BE49-F238E27FC236}">
                <a16:creationId xmlns:a16="http://schemas.microsoft.com/office/drawing/2014/main" id="{88B9784B-7700-5142-ACAD-0166CD9BC4F3}"/>
              </a:ext>
            </a:extLst>
          </p:cNvPr>
          <p:cNvSpPr>
            <a:spLocks noGrp="1"/>
          </p:cNvSpPr>
          <p:nvPr userDrawn="1">
            <p:ph type="pic" sz="quarter" idx="22"/>
          </p:nvPr>
        </p:nvSpPr>
        <p:spPr>
          <a:xfrm>
            <a:off x="4595370" y="2138780"/>
            <a:ext cx="1371600" cy="18288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21" name="Picture Placeholder 39">
            <a:extLst>
              <a:ext uri="{FF2B5EF4-FFF2-40B4-BE49-F238E27FC236}">
                <a16:creationId xmlns:a16="http://schemas.microsoft.com/office/drawing/2014/main" id="{61EDA7C5-3532-0044-AD29-875AFBACFBC7}"/>
              </a:ext>
            </a:extLst>
          </p:cNvPr>
          <p:cNvSpPr>
            <a:spLocks noGrp="1"/>
          </p:cNvSpPr>
          <p:nvPr userDrawn="1">
            <p:ph type="pic" sz="quarter" idx="23"/>
          </p:nvPr>
        </p:nvSpPr>
        <p:spPr>
          <a:xfrm>
            <a:off x="4811175" y="4271183"/>
            <a:ext cx="1371600" cy="164592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25" name="Picture Placeholder 39">
            <a:extLst>
              <a:ext uri="{FF2B5EF4-FFF2-40B4-BE49-F238E27FC236}">
                <a16:creationId xmlns:a16="http://schemas.microsoft.com/office/drawing/2014/main" id="{29969057-F7F6-774B-82B9-DB4E8767FBA7}"/>
              </a:ext>
            </a:extLst>
          </p:cNvPr>
          <p:cNvSpPr>
            <a:spLocks noGrp="1"/>
          </p:cNvSpPr>
          <p:nvPr userDrawn="1">
            <p:ph type="pic" sz="quarter" idx="26"/>
          </p:nvPr>
        </p:nvSpPr>
        <p:spPr>
          <a:xfrm>
            <a:off x="10416912" y="2592371"/>
            <a:ext cx="914400" cy="13716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27" name="Picture Placeholder 39">
            <a:extLst>
              <a:ext uri="{FF2B5EF4-FFF2-40B4-BE49-F238E27FC236}">
                <a16:creationId xmlns:a16="http://schemas.microsoft.com/office/drawing/2014/main" id="{B0503939-60DE-FA45-9C9F-042514467DAD}"/>
              </a:ext>
            </a:extLst>
          </p:cNvPr>
          <p:cNvSpPr>
            <a:spLocks noGrp="1"/>
          </p:cNvSpPr>
          <p:nvPr userDrawn="1">
            <p:ph type="pic" sz="quarter" idx="28"/>
          </p:nvPr>
        </p:nvSpPr>
        <p:spPr>
          <a:xfrm>
            <a:off x="6233971" y="2409042"/>
            <a:ext cx="1828800" cy="155448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29" name="Picture Placeholder 39">
            <a:extLst>
              <a:ext uri="{FF2B5EF4-FFF2-40B4-BE49-F238E27FC236}">
                <a16:creationId xmlns:a16="http://schemas.microsoft.com/office/drawing/2014/main" id="{4591BB1C-D998-4E45-9A4B-4D1B33764A8C}"/>
              </a:ext>
            </a:extLst>
          </p:cNvPr>
          <p:cNvSpPr>
            <a:spLocks noGrp="1"/>
          </p:cNvSpPr>
          <p:nvPr userDrawn="1">
            <p:ph type="pic" sz="quarter" idx="29"/>
          </p:nvPr>
        </p:nvSpPr>
        <p:spPr>
          <a:xfrm>
            <a:off x="8325601" y="1953371"/>
            <a:ext cx="1828800" cy="201168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33" name="Picture Placeholder 39">
            <a:extLst>
              <a:ext uri="{FF2B5EF4-FFF2-40B4-BE49-F238E27FC236}">
                <a16:creationId xmlns:a16="http://schemas.microsoft.com/office/drawing/2014/main" id="{6B017DC0-9ACE-4A4F-8B51-60255F3FFFF9}"/>
              </a:ext>
            </a:extLst>
          </p:cNvPr>
          <p:cNvSpPr>
            <a:spLocks noGrp="1"/>
          </p:cNvSpPr>
          <p:nvPr userDrawn="1">
            <p:ph type="pic" sz="quarter" idx="32"/>
          </p:nvPr>
        </p:nvSpPr>
        <p:spPr>
          <a:xfrm>
            <a:off x="8092561" y="4270068"/>
            <a:ext cx="1618488" cy="1618488"/>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34" name="Picture Placeholder 39">
            <a:extLst>
              <a:ext uri="{FF2B5EF4-FFF2-40B4-BE49-F238E27FC236}">
                <a16:creationId xmlns:a16="http://schemas.microsoft.com/office/drawing/2014/main" id="{D354BC48-75FC-0A41-9344-96E4D81B9AFA}"/>
              </a:ext>
            </a:extLst>
          </p:cNvPr>
          <p:cNvSpPr>
            <a:spLocks noGrp="1"/>
          </p:cNvSpPr>
          <p:nvPr userDrawn="1">
            <p:ph type="pic" sz="quarter" idx="33"/>
          </p:nvPr>
        </p:nvSpPr>
        <p:spPr>
          <a:xfrm>
            <a:off x="9974603" y="4270974"/>
            <a:ext cx="914400" cy="13716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p>
        </p:txBody>
      </p:sp>
      <p:sp>
        <p:nvSpPr>
          <p:cNvPr id="39" name="Text Placeholder 40">
            <a:extLst>
              <a:ext uri="{FF2B5EF4-FFF2-40B4-BE49-F238E27FC236}">
                <a16:creationId xmlns:a16="http://schemas.microsoft.com/office/drawing/2014/main" id="{DC5E143A-BEE5-994E-BB90-E74BD0157833}"/>
              </a:ext>
            </a:extLst>
          </p:cNvPr>
          <p:cNvSpPr>
            <a:spLocks noGrp="1"/>
          </p:cNvSpPr>
          <p:nvPr userDrawn="1">
            <p:ph type="body" sz="quarter" idx="13"/>
          </p:nvPr>
        </p:nvSpPr>
        <p:spPr>
          <a:xfrm>
            <a:off x="888142" y="1185213"/>
            <a:ext cx="1814824"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2" name="Text Placeholder 40">
            <a:extLst>
              <a:ext uri="{FF2B5EF4-FFF2-40B4-BE49-F238E27FC236}">
                <a16:creationId xmlns:a16="http://schemas.microsoft.com/office/drawing/2014/main" id="{13BABDAF-7663-2948-BE21-4D55278802C3}"/>
              </a:ext>
            </a:extLst>
          </p:cNvPr>
          <p:cNvSpPr>
            <a:spLocks noGrp="1"/>
          </p:cNvSpPr>
          <p:nvPr userDrawn="1">
            <p:ph type="body" sz="quarter" idx="38"/>
          </p:nvPr>
        </p:nvSpPr>
        <p:spPr>
          <a:xfrm>
            <a:off x="2979396" y="2056436"/>
            <a:ext cx="1354551"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5" name="Text Placeholder 40">
            <a:extLst>
              <a:ext uri="{FF2B5EF4-FFF2-40B4-BE49-F238E27FC236}">
                <a16:creationId xmlns:a16="http://schemas.microsoft.com/office/drawing/2014/main" id="{23FD9E62-4666-0247-876D-C7038639EE55}"/>
              </a:ext>
            </a:extLst>
          </p:cNvPr>
          <p:cNvSpPr>
            <a:spLocks noGrp="1"/>
          </p:cNvSpPr>
          <p:nvPr userDrawn="1">
            <p:ph type="body" sz="quarter" idx="40"/>
          </p:nvPr>
        </p:nvSpPr>
        <p:spPr>
          <a:xfrm>
            <a:off x="4599397" y="1614222"/>
            <a:ext cx="1375933"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8" name="Text Placeholder 40">
            <a:extLst>
              <a:ext uri="{FF2B5EF4-FFF2-40B4-BE49-F238E27FC236}">
                <a16:creationId xmlns:a16="http://schemas.microsoft.com/office/drawing/2014/main" id="{B131938F-8F8C-2D48-9C7A-2902A234EC9B}"/>
              </a:ext>
            </a:extLst>
          </p:cNvPr>
          <p:cNvSpPr>
            <a:spLocks noGrp="1"/>
          </p:cNvSpPr>
          <p:nvPr userDrawn="1">
            <p:ph type="body" sz="quarter" idx="42"/>
          </p:nvPr>
        </p:nvSpPr>
        <p:spPr>
          <a:xfrm>
            <a:off x="6240233" y="1879777"/>
            <a:ext cx="1828791"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61" name="Text Placeholder 40">
            <a:extLst>
              <a:ext uri="{FF2B5EF4-FFF2-40B4-BE49-F238E27FC236}">
                <a16:creationId xmlns:a16="http://schemas.microsoft.com/office/drawing/2014/main" id="{87542CDB-FA4C-CC46-B025-12D9F494F3B6}"/>
              </a:ext>
            </a:extLst>
          </p:cNvPr>
          <p:cNvSpPr>
            <a:spLocks noGrp="1"/>
          </p:cNvSpPr>
          <p:nvPr userDrawn="1">
            <p:ph type="body" sz="quarter" idx="44"/>
          </p:nvPr>
        </p:nvSpPr>
        <p:spPr>
          <a:xfrm>
            <a:off x="10416912" y="2048301"/>
            <a:ext cx="914400"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67" name="Text Placeholder 40">
            <a:extLst>
              <a:ext uri="{FF2B5EF4-FFF2-40B4-BE49-F238E27FC236}">
                <a16:creationId xmlns:a16="http://schemas.microsoft.com/office/drawing/2014/main" id="{1383036F-629D-034B-9CB0-2E369F94668F}"/>
              </a:ext>
            </a:extLst>
          </p:cNvPr>
          <p:cNvSpPr>
            <a:spLocks noGrp="1"/>
          </p:cNvSpPr>
          <p:nvPr>
            <p:ph type="body" sz="quarter" idx="48"/>
          </p:nvPr>
        </p:nvSpPr>
        <p:spPr>
          <a:xfrm>
            <a:off x="1464613" y="5804629"/>
            <a:ext cx="1310309"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71" name="Text Placeholder 40">
            <a:extLst>
              <a:ext uri="{FF2B5EF4-FFF2-40B4-BE49-F238E27FC236}">
                <a16:creationId xmlns:a16="http://schemas.microsoft.com/office/drawing/2014/main" id="{EAF77AAB-07ED-6E43-BBC8-4BE10F6871A0}"/>
              </a:ext>
            </a:extLst>
          </p:cNvPr>
          <p:cNvSpPr>
            <a:spLocks noGrp="1"/>
          </p:cNvSpPr>
          <p:nvPr userDrawn="1">
            <p:ph type="body" sz="quarter" idx="50"/>
          </p:nvPr>
        </p:nvSpPr>
        <p:spPr>
          <a:xfrm>
            <a:off x="3093086" y="6269372"/>
            <a:ext cx="1433569"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74" name="Text Placeholder 40">
            <a:extLst>
              <a:ext uri="{FF2B5EF4-FFF2-40B4-BE49-F238E27FC236}">
                <a16:creationId xmlns:a16="http://schemas.microsoft.com/office/drawing/2014/main" id="{EFECD9BD-7A12-3B4C-9402-F8A5C4AFA15B}"/>
              </a:ext>
            </a:extLst>
          </p:cNvPr>
          <p:cNvSpPr>
            <a:spLocks noGrp="1"/>
          </p:cNvSpPr>
          <p:nvPr userDrawn="1">
            <p:ph type="body" sz="quarter" idx="52"/>
          </p:nvPr>
        </p:nvSpPr>
        <p:spPr>
          <a:xfrm>
            <a:off x="4817663" y="6091787"/>
            <a:ext cx="1385076"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80" name="Text Placeholder 40">
            <a:extLst>
              <a:ext uri="{FF2B5EF4-FFF2-40B4-BE49-F238E27FC236}">
                <a16:creationId xmlns:a16="http://schemas.microsoft.com/office/drawing/2014/main" id="{0CFF261A-DC73-B54A-BCF7-FA2E3A9E3403}"/>
              </a:ext>
            </a:extLst>
          </p:cNvPr>
          <p:cNvSpPr>
            <a:spLocks noGrp="1"/>
          </p:cNvSpPr>
          <p:nvPr userDrawn="1">
            <p:ph type="body" sz="quarter" idx="56"/>
          </p:nvPr>
        </p:nvSpPr>
        <p:spPr>
          <a:xfrm>
            <a:off x="8110049" y="6034966"/>
            <a:ext cx="1564951"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87" name="Text Placeholder 40">
            <a:extLst>
              <a:ext uri="{FF2B5EF4-FFF2-40B4-BE49-F238E27FC236}">
                <a16:creationId xmlns:a16="http://schemas.microsoft.com/office/drawing/2014/main" id="{8438730E-FE79-E640-BA4D-65DF1CAAD834}"/>
              </a:ext>
            </a:extLst>
          </p:cNvPr>
          <p:cNvSpPr>
            <a:spLocks noGrp="1"/>
          </p:cNvSpPr>
          <p:nvPr userDrawn="1">
            <p:ph type="body" sz="quarter" idx="58"/>
          </p:nvPr>
        </p:nvSpPr>
        <p:spPr>
          <a:xfrm>
            <a:off x="6447209" y="5856627"/>
            <a:ext cx="1351890"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88" name="Title 1">
            <a:extLst>
              <a:ext uri="{FF2B5EF4-FFF2-40B4-BE49-F238E27FC236}">
                <a16:creationId xmlns:a16="http://schemas.microsoft.com/office/drawing/2014/main" id="{0880DF4C-FD23-AC49-B88F-9371419CD773}"/>
              </a:ext>
            </a:extLst>
          </p:cNvPr>
          <p:cNvSpPr>
            <a:spLocks noGrp="1"/>
          </p:cNvSpPr>
          <p:nvPr userDrawn="1">
            <p:ph type="title"/>
          </p:nvPr>
        </p:nvSpPr>
        <p:spPr>
          <a:xfrm>
            <a:off x="838200" y="30478"/>
            <a:ext cx="10515600" cy="1055661"/>
          </a:xfrm>
        </p:spPr>
        <p:txBody>
          <a:bodyPr>
            <a:normAutofit/>
          </a:bodyPr>
          <a:lstStyle>
            <a:lvl1pPr algn="ctr">
              <a:defRPr sz="4400" cap="all" spc="300" baseline="0">
                <a:solidFill>
                  <a:schemeClr val="tx1">
                    <a:lumMod val="65000"/>
                    <a:lumOff val="35000"/>
                  </a:schemeClr>
                </a:solidFill>
                <a:latin typeface="+mj-lt"/>
                <a:cs typeface="Quire Sans" panose="020B0502040400020003" pitchFamily="34" charset="0"/>
              </a:defRPr>
            </a:lvl1pPr>
          </a:lstStyle>
          <a:p>
            <a:r>
              <a:rPr lang="en-US"/>
              <a:t>Click to edit Master title style</a:t>
            </a:r>
          </a:p>
        </p:txBody>
      </p:sp>
      <p:sp>
        <p:nvSpPr>
          <p:cNvPr id="95" name="Text Placeholder 40">
            <a:extLst>
              <a:ext uri="{FF2B5EF4-FFF2-40B4-BE49-F238E27FC236}">
                <a16:creationId xmlns:a16="http://schemas.microsoft.com/office/drawing/2014/main" id="{85E25D44-FC0C-435E-BF7B-14752FA25561}"/>
              </a:ext>
            </a:extLst>
          </p:cNvPr>
          <p:cNvSpPr>
            <a:spLocks noGrp="1"/>
          </p:cNvSpPr>
          <p:nvPr userDrawn="1">
            <p:ph type="body" sz="quarter" idx="62"/>
          </p:nvPr>
        </p:nvSpPr>
        <p:spPr>
          <a:xfrm>
            <a:off x="8325957" y="1433636"/>
            <a:ext cx="1728763"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cxnSp>
        <p:nvCxnSpPr>
          <p:cNvPr id="7" name="Straight Connector 6">
            <a:extLst>
              <a:ext uri="{FF2B5EF4-FFF2-40B4-BE49-F238E27FC236}">
                <a16:creationId xmlns:a16="http://schemas.microsoft.com/office/drawing/2014/main" id="{602EA015-58E8-43A2-B7EC-D8C1F18F8306}"/>
              </a:ext>
            </a:extLst>
          </p:cNvPr>
          <p:cNvCxnSpPr/>
          <p:nvPr userDrawn="1"/>
        </p:nvCxnSpPr>
        <p:spPr>
          <a:xfrm>
            <a:off x="609600" y="4114800"/>
            <a:ext cx="1093470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7" name="Text Placeholder 40">
            <a:extLst>
              <a:ext uri="{FF2B5EF4-FFF2-40B4-BE49-F238E27FC236}">
                <a16:creationId xmlns:a16="http://schemas.microsoft.com/office/drawing/2014/main" id="{CDACF23D-B8CB-42D6-919A-C39072433B58}"/>
              </a:ext>
            </a:extLst>
          </p:cNvPr>
          <p:cNvSpPr>
            <a:spLocks noGrp="1"/>
          </p:cNvSpPr>
          <p:nvPr userDrawn="1">
            <p:ph type="body" sz="quarter" idx="63"/>
          </p:nvPr>
        </p:nvSpPr>
        <p:spPr>
          <a:xfrm>
            <a:off x="9974603" y="5809884"/>
            <a:ext cx="868863"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cxnSp>
        <p:nvCxnSpPr>
          <p:cNvPr id="70" name="Straight Connector 69">
            <a:extLst>
              <a:ext uri="{FF2B5EF4-FFF2-40B4-BE49-F238E27FC236}">
                <a16:creationId xmlns:a16="http://schemas.microsoft.com/office/drawing/2014/main" id="{A2C17230-CC9B-425B-841A-FED9731E9A84}"/>
              </a:ext>
            </a:extLst>
          </p:cNvPr>
          <p:cNvCxnSpPr>
            <a:cxnSpLocks/>
          </p:cNvCxnSpPr>
          <p:nvPr userDrawn="1"/>
        </p:nvCxnSpPr>
        <p:spPr>
          <a:xfrm flipV="1">
            <a:off x="9839068" y="4117099"/>
            <a:ext cx="0" cy="2105288"/>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780F6A-5880-4F5D-9BD8-AC6E8F96CCF6}"/>
              </a:ext>
            </a:extLst>
          </p:cNvPr>
          <p:cNvCxnSpPr>
            <a:cxnSpLocks/>
          </p:cNvCxnSpPr>
          <p:nvPr userDrawn="1"/>
        </p:nvCxnSpPr>
        <p:spPr>
          <a:xfrm flipV="1">
            <a:off x="1320578" y="4126822"/>
            <a:ext cx="0" cy="2048822"/>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732EC56-97F1-4E98-88CA-683D41345203}"/>
              </a:ext>
            </a:extLst>
          </p:cNvPr>
          <p:cNvCxnSpPr>
            <a:cxnSpLocks/>
          </p:cNvCxnSpPr>
          <p:nvPr userDrawn="1"/>
        </p:nvCxnSpPr>
        <p:spPr>
          <a:xfrm flipV="1">
            <a:off x="2953030" y="4115934"/>
            <a:ext cx="0" cy="2519198"/>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EAFB73D-1F1C-422F-9A46-F294F5A77046}"/>
              </a:ext>
            </a:extLst>
          </p:cNvPr>
          <p:cNvCxnSpPr>
            <a:cxnSpLocks/>
          </p:cNvCxnSpPr>
          <p:nvPr userDrawn="1"/>
        </p:nvCxnSpPr>
        <p:spPr>
          <a:xfrm flipV="1">
            <a:off x="7958031" y="4118582"/>
            <a:ext cx="0" cy="2282144"/>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432EB6E-1D77-4B82-9432-AFBCDA971A6E}"/>
              </a:ext>
            </a:extLst>
          </p:cNvPr>
          <p:cNvCxnSpPr>
            <a:cxnSpLocks/>
          </p:cNvCxnSpPr>
          <p:nvPr userDrawn="1"/>
        </p:nvCxnSpPr>
        <p:spPr>
          <a:xfrm flipV="1">
            <a:off x="746692" y="1185213"/>
            <a:ext cx="0" cy="2930921"/>
          </a:xfrm>
          <a:prstGeom prst="line">
            <a:avLst/>
          </a:prstGeom>
          <a:ln w="12700">
            <a:solidFill>
              <a:schemeClr val="tx1">
                <a:lumMod val="50000"/>
                <a:lumOff val="50000"/>
              </a:schemeClr>
            </a:solidFill>
            <a:prstDash val="sysDot"/>
            <a:round/>
            <a:headEnd type="none"/>
            <a:tailEnd type="ova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5A04528-D9CC-47A5-913D-847B2A5C0E67}"/>
              </a:ext>
            </a:extLst>
          </p:cNvPr>
          <p:cNvCxnSpPr>
            <a:cxnSpLocks/>
          </p:cNvCxnSpPr>
          <p:nvPr userDrawn="1"/>
        </p:nvCxnSpPr>
        <p:spPr>
          <a:xfrm flipV="1">
            <a:off x="2833403" y="2036324"/>
            <a:ext cx="0" cy="2058587"/>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CFED700-4B6C-4999-9CC8-31B91A8D6A6C}"/>
              </a:ext>
            </a:extLst>
          </p:cNvPr>
          <p:cNvCxnSpPr>
            <a:cxnSpLocks/>
          </p:cNvCxnSpPr>
          <p:nvPr userDrawn="1"/>
        </p:nvCxnSpPr>
        <p:spPr>
          <a:xfrm flipV="1">
            <a:off x="4466797" y="1614222"/>
            <a:ext cx="0" cy="2480689"/>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6FA512F-1AA5-42F9-A7E9-2C7C2633D5B6}"/>
              </a:ext>
            </a:extLst>
          </p:cNvPr>
          <p:cNvCxnSpPr>
            <a:cxnSpLocks/>
          </p:cNvCxnSpPr>
          <p:nvPr userDrawn="1"/>
        </p:nvCxnSpPr>
        <p:spPr>
          <a:xfrm flipV="1">
            <a:off x="10287451" y="2057400"/>
            <a:ext cx="0" cy="205395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486097A-CEC6-4151-97CD-6B22EE01EF82}"/>
              </a:ext>
            </a:extLst>
          </p:cNvPr>
          <p:cNvCxnSpPr>
            <a:cxnSpLocks/>
          </p:cNvCxnSpPr>
          <p:nvPr userDrawn="1"/>
        </p:nvCxnSpPr>
        <p:spPr>
          <a:xfrm flipV="1">
            <a:off x="6312225" y="4109483"/>
            <a:ext cx="0" cy="2112904"/>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2683905-5CDD-4D76-8FBC-73310623BFE4}"/>
              </a:ext>
            </a:extLst>
          </p:cNvPr>
          <p:cNvCxnSpPr>
            <a:cxnSpLocks/>
          </p:cNvCxnSpPr>
          <p:nvPr userDrawn="1"/>
        </p:nvCxnSpPr>
        <p:spPr>
          <a:xfrm flipV="1">
            <a:off x="8198195" y="1433636"/>
            <a:ext cx="0" cy="2675947"/>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B544E8C-F5F7-4630-B082-347345B29D7E}"/>
              </a:ext>
            </a:extLst>
          </p:cNvPr>
          <p:cNvCxnSpPr>
            <a:cxnSpLocks/>
          </p:cNvCxnSpPr>
          <p:nvPr userDrawn="1"/>
        </p:nvCxnSpPr>
        <p:spPr>
          <a:xfrm flipV="1">
            <a:off x="6101592" y="1879777"/>
            <a:ext cx="0" cy="223337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4C5E76-01E6-4E19-95DF-2B60197F36D0}"/>
              </a:ext>
            </a:extLst>
          </p:cNvPr>
          <p:cNvCxnSpPr>
            <a:cxnSpLocks/>
          </p:cNvCxnSpPr>
          <p:nvPr userDrawn="1"/>
        </p:nvCxnSpPr>
        <p:spPr>
          <a:xfrm flipV="1">
            <a:off x="4678263" y="4115815"/>
            <a:ext cx="0" cy="2341732"/>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774424"/>
      </p:ext>
    </p:extLst>
  </p:cSld>
  <p:clrMapOvr>
    <a:masterClrMapping/>
  </p:clrMapOvr>
  <p:extLst>
    <p:ext uri="{DCECCB84-F9BA-43D5-87BE-67443E8EF086}">
      <p15:sldGuideLst xmlns:p15="http://schemas.microsoft.com/office/powerpoint/2012/main">
        <p15:guide id="2" orient="horz" pos="2496" userDrawn="1">
          <p15:clr>
            <a:srgbClr val="FBAE40"/>
          </p15:clr>
        </p15:guide>
        <p15:guide id="3" orient="horz" pos="2592" userDrawn="1">
          <p15:clr>
            <a:srgbClr val="FBAE40"/>
          </p15:clr>
        </p15:guide>
        <p15:guide id="4" orient="horz" pos="2160" userDrawn="1">
          <p15:clr>
            <a:srgbClr val="FBAE40"/>
          </p15:clr>
        </p15:guide>
        <p15:guide id="5" orient="horz" pos="26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39" name="Text Placeholder 40">
            <a:extLst>
              <a:ext uri="{FF2B5EF4-FFF2-40B4-BE49-F238E27FC236}">
                <a16:creationId xmlns:a16="http://schemas.microsoft.com/office/drawing/2014/main" id="{DC5E143A-BEE5-994E-BB90-E74BD0157833}"/>
              </a:ext>
            </a:extLst>
          </p:cNvPr>
          <p:cNvSpPr>
            <a:spLocks noGrp="1"/>
          </p:cNvSpPr>
          <p:nvPr userDrawn="1">
            <p:ph type="body" sz="quarter" idx="13"/>
          </p:nvPr>
        </p:nvSpPr>
        <p:spPr>
          <a:xfrm flipH="1">
            <a:off x="785375" y="5414355"/>
            <a:ext cx="2404872" cy="583651"/>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1200">
                <a:solidFill>
                  <a:schemeClr val="tx1">
                    <a:lumMod val="50000"/>
                    <a:lumOff val="50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88" name="Title 1">
            <a:extLst>
              <a:ext uri="{FF2B5EF4-FFF2-40B4-BE49-F238E27FC236}">
                <a16:creationId xmlns:a16="http://schemas.microsoft.com/office/drawing/2014/main" id="{0880DF4C-FD23-AC49-B88F-9371419CD773}"/>
              </a:ext>
            </a:extLst>
          </p:cNvPr>
          <p:cNvSpPr>
            <a:spLocks noGrp="1"/>
          </p:cNvSpPr>
          <p:nvPr userDrawn="1">
            <p:ph type="title"/>
          </p:nvPr>
        </p:nvSpPr>
        <p:spPr>
          <a:xfrm>
            <a:off x="838200" y="238683"/>
            <a:ext cx="10515600" cy="1055661"/>
          </a:xfrm>
        </p:spPr>
        <p:txBody>
          <a:bodyPr>
            <a:normAutofit/>
          </a:bodyPr>
          <a:lstStyle>
            <a:lvl1pPr algn="ctr">
              <a:defRPr sz="4400" cap="all" spc="300" baseline="0">
                <a:solidFill>
                  <a:schemeClr val="tx1">
                    <a:lumMod val="65000"/>
                    <a:lumOff val="35000"/>
                  </a:schemeClr>
                </a:solidFill>
                <a:latin typeface="+mj-lt"/>
                <a:cs typeface="Quire Sans" panose="020B0502040400020003" pitchFamily="34" charset="0"/>
              </a:defRPr>
            </a:lvl1pPr>
          </a:lstStyle>
          <a:p>
            <a:r>
              <a:rPr lang="en-US"/>
              <a:t>Click to edit Master title style</a:t>
            </a:r>
          </a:p>
        </p:txBody>
      </p:sp>
      <p:sp>
        <p:nvSpPr>
          <p:cNvPr id="9" name="Picture Placeholder 8">
            <a:extLst>
              <a:ext uri="{FF2B5EF4-FFF2-40B4-BE49-F238E27FC236}">
                <a16:creationId xmlns:a16="http://schemas.microsoft.com/office/drawing/2014/main" id="{FE8C0E44-6F66-47BB-B4FB-A249D4573134}"/>
              </a:ext>
            </a:extLst>
          </p:cNvPr>
          <p:cNvSpPr>
            <a:spLocks noGrp="1"/>
          </p:cNvSpPr>
          <p:nvPr>
            <p:ph type="pic" sz="quarter" idx="71"/>
          </p:nvPr>
        </p:nvSpPr>
        <p:spPr>
          <a:xfrm>
            <a:off x="842255" y="1811269"/>
            <a:ext cx="2286000" cy="2286000"/>
          </a:xfrm>
          <a:prstGeom prst="ellipse">
            <a:avLst/>
          </a:prstGeom>
          <a:solidFill>
            <a:schemeClr val="accent4"/>
          </a:solidFill>
        </p:spPr>
        <p:txBody>
          <a:bodyPr>
            <a:normAutofit/>
          </a:bodyPr>
          <a:lstStyle>
            <a:lvl1pPr>
              <a:defRPr sz="1800"/>
            </a:lvl1pPr>
          </a:lstStyle>
          <a:p>
            <a:r>
              <a:rPr lang="en-US"/>
              <a:t>Click icon to add picture</a:t>
            </a:r>
          </a:p>
        </p:txBody>
      </p:sp>
      <p:sp>
        <p:nvSpPr>
          <p:cNvPr id="28" name="Picture Placeholder 8">
            <a:extLst>
              <a:ext uri="{FF2B5EF4-FFF2-40B4-BE49-F238E27FC236}">
                <a16:creationId xmlns:a16="http://schemas.microsoft.com/office/drawing/2014/main" id="{3A1370B6-14D4-4594-B97A-38793907C960}"/>
              </a:ext>
            </a:extLst>
          </p:cNvPr>
          <p:cNvSpPr>
            <a:spLocks noGrp="1"/>
          </p:cNvSpPr>
          <p:nvPr>
            <p:ph type="pic" sz="quarter" idx="72"/>
          </p:nvPr>
        </p:nvSpPr>
        <p:spPr>
          <a:xfrm>
            <a:off x="3588363" y="1788934"/>
            <a:ext cx="2286000" cy="2286000"/>
          </a:xfrm>
          <a:prstGeom prst="ellipse">
            <a:avLst/>
          </a:prstGeom>
          <a:solidFill>
            <a:schemeClr val="accent4"/>
          </a:solidFill>
        </p:spPr>
        <p:txBody>
          <a:bodyPr>
            <a:normAutofit/>
          </a:bodyPr>
          <a:lstStyle>
            <a:lvl1pPr>
              <a:defRPr sz="1800"/>
            </a:lvl1pPr>
          </a:lstStyle>
          <a:p>
            <a:r>
              <a:rPr lang="en-US"/>
              <a:t>Click icon to add picture</a:t>
            </a:r>
          </a:p>
        </p:txBody>
      </p:sp>
      <p:sp>
        <p:nvSpPr>
          <p:cNvPr id="29" name="Picture Placeholder 8">
            <a:extLst>
              <a:ext uri="{FF2B5EF4-FFF2-40B4-BE49-F238E27FC236}">
                <a16:creationId xmlns:a16="http://schemas.microsoft.com/office/drawing/2014/main" id="{0F46AE27-6542-4B77-B1F2-96E318870148}"/>
              </a:ext>
            </a:extLst>
          </p:cNvPr>
          <p:cNvSpPr>
            <a:spLocks noGrp="1"/>
          </p:cNvSpPr>
          <p:nvPr>
            <p:ph type="pic" sz="quarter" idx="73"/>
          </p:nvPr>
        </p:nvSpPr>
        <p:spPr>
          <a:xfrm>
            <a:off x="6265269" y="1811269"/>
            <a:ext cx="2286000" cy="2286000"/>
          </a:xfrm>
          <a:prstGeom prst="ellipse">
            <a:avLst/>
          </a:prstGeom>
          <a:solidFill>
            <a:schemeClr val="accent4"/>
          </a:solidFill>
        </p:spPr>
        <p:txBody>
          <a:bodyPr>
            <a:normAutofit/>
          </a:bodyPr>
          <a:lstStyle>
            <a:lvl1pPr>
              <a:defRPr sz="1800"/>
            </a:lvl1pPr>
          </a:lstStyle>
          <a:p>
            <a:r>
              <a:rPr lang="en-US"/>
              <a:t>Click icon to add picture</a:t>
            </a:r>
          </a:p>
        </p:txBody>
      </p:sp>
      <p:sp>
        <p:nvSpPr>
          <p:cNvPr id="30" name="Picture Placeholder 8">
            <a:extLst>
              <a:ext uri="{FF2B5EF4-FFF2-40B4-BE49-F238E27FC236}">
                <a16:creationId xmlns:a16="http://schemas.microsoft.com/office/drawing/2014/main" id="{B09C1DAE-4DEA-4BC7-951F-974817EAF962}"/>
              </a:ext>
            </a:extLst>
          </p:cNvPr>
          <p:cNvSpPr>
            <a:spLocks noGrp="1"/>
          </p:cNvSpPr>
          <p:nvPr>
            <p:ph type="pic" sz="quarter" idx="74"/>
          </p:nvPr>
        </p:nvSpPr>
        <p:spPr>
          <a:xfrm>
            <a:off x="9044035" y="1788934"/>
            <a:ext cx="2286000" cy="2286000"/>
          </a:xfrm>
          <a:prstGeom prst="ellipse">
            <a:avLst/>
          </a:prstGeom>
          <a:solidFill>
            <a:schemeClr val="accent4"/>
          </a:solidFill>
        </p:spPr>
        <p:txBody>
          <a:bodyPr>
            <a:normAutofit/>
          </a:bodyPr>
          <a:lstStyle>
            <a:lvl1pPr>
              <a:defRPr sz="1800"/>
            </a:lvl1pPr>
          </a:lstStyle>
          <a:p>
            <a:r>
              <a:rPr lang="en-US"/>
              <a:t>Click icon to add picture</a:t>
            </a:r>
          </a:p>
        </p:txBody>
      </p:sp>
      <p:cxnSp>
        <p:nvCxnSpPr>
          <p:cNvPr id="11" name="Straight Connector 10">
            <a:extLst>
              <a:ext uri="{FF2B5EF4-FFF2-40B4-BE49-F238E27FC236}">
                <a16:creationId xmlns:a16="http://schemas.microsoft.com/office/drawing/2014/main" id="{3CABD590-7651-4B1E-AA71-F2796E7CAF74}"/>
              </a:ext>
            </a:extLst>
          </p:cNvPr>
          <p:cNvCxnSpPr>
            <a:cxnSpLocks/>
          </p:cNvCxnSpPr>
          <p:nvPr userDrawn="1"/>
        </p:nvCxnSpPr>
        <p:spPr>
          <a:xfrm>
            <a:off x="609600" y="4569524"/>
            <a:ext cx="1093470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7ED0B2-69FA-41D1-A4B6-B19C186285BD}"/>
              </a:ext>
            </a:extLst>
          </p:cNvPr>
          <p:cNvSpPr/>
          <p:nvPr userDrawn="1"/>
        </p:nvSpPr>
        <p:spPr>
          <a:xfrm>
            <a:off x="1943688"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98ADBF2-BE87-4E98-9931-54C5E13FA6EC}"/>
              </a:ext>
            </a:extLst>
          </p:cNvPr>
          <p:cNvSpPr/>
          <p:nvPr userDrawn="1"/>
        </p:nvSpPr>
        <p:spPr>
          <a:xfrm>
            <a:off x="4708710"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1C0536-B3F1-4D0B-9115-745A88F3B4D1}"/>
              </a:ext>
            </a:extLst>
          </p:cNvPr>
          <p:cNvSpPr/>
          <p:nvPr userDrawn="1"/>
        </p:nvSpPr>
        <p:spPr>
          <a:xfrm>
            <a:off x="7431317"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F4CD67-2DA7-4511-9830-AE060D63023E}"/>
              </a:ext>
            </a:extLst>
          </p:cNvPr>
          <p:cNvSpPr/>
          <p:nvPr userDrawn="1"/>
        </p:nvSpPr>
        <p:spPr>
          <a:xfrm>
            <a:off x="10173157"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 Placeholder 40">
            <a:extLst>
              <a:ext uri="{FF2B5EF4-FFF2-40B4-BE49-F238E27FC236}">
                <a16:creationId xmlns:a16="http://schemas.microsoft.com/office/drawing/2014/main" id="{4E5C5BEC-B2F8-4CDE-89DF-A4180A410DBB}"/>
              </a:ext>
            </a:extLst>
          </p:cNvPr>
          <p:cNvSpPr>
            <a:spLocks noGrp="1"/>
          </p:cNvSpPr>
          <p:nvPr>
            <p:ph type="body" sz="quarter" idx="76"/>
          </p:nvPr>
        </p:nvSpPr>
        <p:spPr>
          <a:xfrm flipH="1">
            <a:off x="3522860" y="5421567"/>
            <a:ext cx="2404872" cy="583651"/>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1200">
                <a:solidFill>
                  <a:schemeClr val="tx1">
                    <a:lumMod val="50000"/>
                    <a:lumOff val="50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73" name="Text Placeholder 40">
            <a:extLst>
              <a:ext uri="{FF2B5EF4-FFF2-40B4-BE49-F238E27FC236}">
                <a16:creationId xmlns:a16="http://schemas.microsoft.com/office/drawing/2014/main" id="{9B49DDA6-1EF2-4BAC-953D-6CE88BB36004}"/>
              </a:ext>
            </a:extLst>
          </p:cNvPr>
          <p:cNvSpPr>
            <a:spLocks noGrp="1"/>
          </p:cNvSpPr>
          <p:nvPr>
            <p:ph type="body" sz="quarter" idx="77" hasCustomPrompt="1"/>
          </p:nvPr>
        </p:nvSpPr>
        <p:spPr>
          <a:xfrm>
            <a:off x="3514449" y="4842196"/>
            <a:ext cx="2408461" cy="532359"/>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3600" b="1">
                <a:solidFill>
                  <a:schemeClr val="tx1">
                    <a:lumMod val="65000"/>
                    <a:lumOff val="35000"/>
                  </a:schemeClr>
                </a:solidFill>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ADD DAY</a:t>
            </a:r>
          </a:p>
        </p:txBody>
      </p:sp>
      <p:sp>
        <p:nvSpPr>
          <p:cNvPr id="75" name="Text Placeholder 40">
            <a:extLst>
              <a:ext uri="{FF2B5EF4-FFF2-40B4-BE49-F238E27FC236}">
                <a16:creationId xmlns:a16="http://schemas.microsoft.com/office/drawing/2014/main" id="{A8DE86EB-861A-40B4-855D-6632A39EA44B}"/>
              </a:ext>
            </a:extLst>
          </p:cNvPr>
          <p:cNvSpPr>
            <a:spLocks noGrp="1"/>
          </p:cNvSpPr>
          <p:nvPr>
            <p:ph type="body" sz="quarter" idx="78"/>
          </p:nvPr>
        </p:nvSpPr>
        <p:spPr>
          <a:xfrm flipH="1">
            <a:off x="6271782" y="5413205"/>
            <a:ext cx="2404872" cy="583651"/>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1200">
                <a:solidFill>
                  <a:schemeClr val="tx1">
                    <a:lumMod val="50000"/>
                    <a:lumOff val="50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78" name="Text Placeholder 40">
            <a:extLst>
              <a:ext uri="{FF2B5EF4-FFF2-40B4-BE49-F238E27FC236}">
                <a16:creationId xmlns:a16="http://schemas.microsoft.com/office/drawing/2014/main" id="{34BE35EC-7B2A-48EE-88C8-0E94CB38F4F0}"/>
              </a:ext>
            </a:extLst>
          </p:cNvPr>
          <p:cNvSpPr>
            <a:spLocks noGrp="1"/>
          </p:cNvSpPr>
          <p:nvPr>
            <p:ph type="body" sz="quarter" idx="80"/>
          </p:nvPr>
        </p:nvSpPr>
        <p:spPr>
          <a:xfrm flipH="1">
            <a:off x="9009267" y="5420417"/>
            <a:ext cx="2404872" cy="583651"/>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1200">
                <a:solidFill>
                  <a:schemeClr val="tx1">
                    <a:lumMod val="50000"/>
                    <a:lumOff val="50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23" name="Text Placeholder 40">
            <a:extLst>
              <a:ext uri="{FF2B5EF4-FFF2-40B4-BE49-F238E27FC236}">
                <a16:creationId xmlns:a16="http://schemas.microsoft.com/office/drawing/2014/main" id="{FA5F372F-8E4D-B04E-9C7C-D80CA3A4BBED}"/>
              </a:ext>
            </a:extLst>
          </p:cNvPr>
          <p:cNvSpPr>
            <a:spLocks noGrp="1"/>
          </p:cNvSpPr>
          <p:nvPr>
            <p:ph type="body" sz="quarter" idx="82" hasCustomPrompt="1"/>
          </p:nvPr>
        </p:nvSpPr>
        <p:spPr>
          <a:xfrm>
            <a:off x="762105" y="4842196"/>
            <a:ext cx="2408461" cy="532359"/>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3600" b="1">
                <a:solidFill>
                  <a:schemeClr val="tx1">
                    <a:lumMod val="65000"/>
                    <a:lumOff val="35000"/>
                  </a:schemeClr>
                </a:solidFill>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ADD DAY</a:t>
            </a:r>
          </a:p>
        </p:txBody>
      </p:sp>
      <p:sp>
        <p:nvSpPr>
          <p:cNvPr id="24" name="Text Placeholder 40">
            <a:extLst>
              <a:ext uri="{FF2B5EF4-FFF2-40B4-BE49-F238E27FC236}">
                <a16:creationId xmlns:a16="http://schemas.microsoft.com/office/drawing/2014/main" id="{C7DEF3EF-F7F3-6C49-8C13-DFC073F12DF1}"/>
              </a:ext>
            </a:extLst>
          </p:cNvPr>
          <p:cNvSpPr>
            <a:spLocks noGrp="1"/>
          </p:cNvSpPr>
          <p:nvPr>
            <p:ph type="body" sz="quarter" idx="83" hasCustomPrompt="1"/>
          </p:nvPr>
        </p:nvSpPr>
        <p:spPr>
          <a:xfrm>
            <a:off x="6266793" y="4842196"/>
            <a:ext cx="2408461" cy="532359"/>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3600" b="1">
                <a:solidFill>
                  <a:schemeClr val="tx1">
                    <a:lumMod val="65000"/>
                    <a:lumOff val="35000"/>
                  </a:schemeClr>
                </a:solidFill>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ADD DAY</a:t>
            </a:r>
          </a:p>
        </p:txBody>
      </p:sp>
      <p:sp>
        <p:nvSpPr>
          <p:cNvPr id="25" name="Text Placeholder 40">
            <a:extLst>
              <a:ext uri="{FF2B5EF4-FFF2-40B4-BE49-F238E27FC236}">
                <a16:creationId xmlns:a16="http://schemas.microsoft.com/office/drawing/2014/main" id="{5CD55E61-7AF4-6345-9A02-7735844551A6}"/>
              </a:ext>
            </a:extLst>
          </p:cNvPr>
          <p:cNvSpPr>
            <a:spLocks noGrp="1"/>
          </p:cNvSpPr>
          <p:nvPr>
            <p:ph type="body" sz="quarter" idx="84" hasCustomPrompt="1"/>
          </p:nvPr>
        </p:nvSpPr>
        <p:spPr>
          <a:xfrm>
            <a:off x="9009993" y="4842196"/>
            <a:ext cx="2408461" cy="532359"/>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3600" b="1">
                <a:solidFill>
                  <a:schemeClr val="tx1">
                    <a:lumMod val="65000"/>
                    <a:lumOff val="35000"/>
                  </a:schemeClr>
                </a:solidFill>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ADD DAY</a:t>
            </a:r>
          </a:p>
        </p:txBody>
      </p:sp>
    </p:spTree>
    <p:extLst>
      <p:ext uri="{BB962C8B-B14F-4D97-AF65-F5344CB8AC3E}">
        <p14:creationId xmlns:p14="http://schemas.microsoft.com/office/powerpoint/2010/main" val="18873407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3240" userDrawn="1">
          <p15:clr>
            <a:srgbClr val="FBAE40"/>
          </p15:clr>
        </p15:guide>
        <p15:guide id="3" pos="3840" userDrawn="1">
          <p15:clr>
            <a:srgbClr val="FBAE40"/>
          </p15:clr>
        </p15:guide>
        <p15:guide id="4" pos="1248" userDrawn="1">
          <p15:clr>
            <a:srgbClr val="FBAE40"/>
          </p15:clr>
        </p15:guide>
        <p15:guide id="5" pos="2976" userDrawn="1">
          <p15:clr>
            <a:srgbClr val="FBAE40"/>
          </p15:clr>
        </p15:guide>
        <p15:guide id="6" pos="4704" userDrawn="1">
          <p15:clr>
            <a:srgbClr val="FBAE40"/>
          </p15:clr>
        </p15:guide>
        <p15:guide id="7" pos="6432" userDrawn="1">
          <p15:clr>
            <a:srgbClr val="FBAE40"/>
          </p15:clr>
        </p15:guide>
        <p15:guide id="8" pos="2016" userDrawn="1">
          <p15:clr>
            <a:srgbClr val="FBAE40"/>
          </p15:clr>
        </p15:guide>
        <p15:guide id="9" pos="480" userDrawn="1">
          <p15:clr>
            <a:srgbClr val="FBAE40"/>
          </p15:clr>
        </p15:guide>
        <p15:guide id="10" pos="3744" userDrawn="1">
          <p15:clr>
            <a:srgbClr val="FBAE40"/>
          </p15:clr>
        </p15:guide>
        <p15:guide id="11" pos="5472" userDrawn="1">
          <p15:clr>
            <a:srgbClr val="FBAE40"/>
          </p15:clr>
        </p15:guide>
        <p15:guide id="12" pos="7200" userDrawn="1">
          <p15:clr>
            <a:srgbClr val="FBAE40"/>
          </p15:clr>
        </p15:guide>
        <p15:guide id="13" pos="3940" userDrawn="1">
          <p15:clr>
            <a:srgbClr val="FBAE40"/>
          </p15:clr>
        </p15:guide>
        <p15:guide id="14" pos="2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meline 3">
    <p:bg>
      <p:bgPr>
        <a:solidFill>
          <a:schemeClr val="bg1"/>
        </a:solidFill>
        <a:effectLst/>
      </p:bgPr>
    </p:bg>
    <p:spTree>
      <p:nvGrpSpPr>
        <p:cNvPr id="1" name=""/>
        <p:cNvGrpSpPr/>
        <p:nvPr/>
      </p:nvGrpSpPr>
      <p:grpSpPr>
        <a:xfrm>
          <a:off x="0" y="0"/>
          <a:ext cx="0" cy="0"/>
          <a:chOff x="0" y="0"/>
          <a:chExt cx="0" cy="0"/>
        </a:xfrm>
      </p:grpSpPr>
      <p:sp>
        <p:nvSpPr>
          <p:cNvPr id="21" name="Text Placeholder 40">
            <a:extLst>
              <a:ext uri="{FF2B5EF4-FFF2-40B4-BE49-F238E27FC236}">
                <a16:creationId xmlns:a16="http://schemas.microsoft.com/office/drawing/2014/main" id="{5F0FC3A4-20F6-CB48-A9EC-E1459CB390B9}"/>
              </a:ext>
            </a:extLst>
          </p:cNvPr>
          <p:cNvSpPr>
            <a:spLocks noGrp="1"/>
          </p:cNvSpPr>
          <p:nvPr>
            <p:ph type="body" sz="quarter" idx="12"/>
          </p:nvPr>
        </p:nvSpPr>
        <p:spPr>
          <a:xfrm>
            <a:off x="9052935" y="2929930"/>
            <a:ext cx="2506635" cy="853771"/>
          </a:xfrm>
        </p:spPr>
        <p:txBody>
          <a:bodyPr lIns="0" rIns="0">
            <a:noAutofit/>
          </a:bodyPr>
          <a:lstStyle>
            <a:lvl1pPr marL="0" indent="0">
              <a:lnSpc>
                <a:spcPct val="100000"/>
              </a:lnSpc>
              <a:buNone/>
              <a:defRPr sz="12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cxnSp>
        <p:nvCxnSpPr>
          <p:cNvPr id="32" name="Straight Connector 31">
            <a:extLst>
              <a:ext uri="{FF2B5EF4-FFF2-40B4-BE49-F238E27FC236}">
                <a16:creationId xmlns:a16="http://schemas.microsoft.com/office/drawing/2014/main" id="{6EEF92D5-A43F-9B45-9958-F9115CD72BC0}"/>
              </a:ext>
            </a:extLst>
          </p:cNvPr>
          <p:cNvCxnSpPr>
            <a:cxnSpLocks/>
          </p:cNvCxnSpPr>
          <p:nvPr userDrawn="1"/>
        </p:nvCxnSpPr>
        <p:spPr>
          <a:xfrm>
            <a:off x="6096000" y="1501378"/>
            <a:ext cx="0" cy="5122446"/>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Text Placeholder 40">
            <a:extLst>
              <a:ext uri="{FF2B5EF4-FFF2-40B4-BE49-F238E27FC236}">
                <a16:creationId xmlns:a16="http://schemas.microsoft.com/office/drawing/2014/main" id="{70339F28-F75C-5047-A612-0C9932459F2B}"/>
              </a:ext>
            </a:extLst>
          </p:cNvPr>
          <p:cNvSpPr>
            <a:spLocks noGrp="1"/>
          </p:cNvSpPr>
          <p:nvPr>
            <p:ph type="body" sz="quarter" idx="82" hasCustomPrompt="1"/>
          </p:nvPr>
        </p:nvSpPr>
        <p:spPr>
          <a:xfrm>
            <a:off x="9052905" y="2316769"/>
            <a:ext cx="2491396" cy="532359"/>
          </a:xfrm>
        </p:spPr>
        <p:txBody>
          <a:bodyPr lIns="0" rIns="0">
            <a:noAutofit/>
          </a:bodyPr>
          <a:lstStyle>
            <a:lvl1pPr marL="0" indent="0" algn="l">
              <a:lnSpc>
                <a:spcPct val="100000"/>
              </a:lnSpc>
              <a:spcBef>
                <a:spcPts val="0"/>
              </a:spcBef>
              <a:spcAft>
                <a:spcPts val="600"/>
              </a:spcAft>
              <a:buFont typeface="Arial" panose="020B0604020202020204" pitchFamily="34" charset="0"/>
              <a:buNone/>
              <a:defRPr lang="en-US" sz="3600" dirty="0">
                <a:latin typeface="+mj-lt"/>
              </a:defRPr>
            </a:lvl1pPr>
            <a:lvl2pPr marL="457200" indent="0">
              <a:buNone/>
              <a:defRPr sz="1200"/>
            </a:lvl2pPr>
            <a:lvl3pPr>
              <a:defRPr sz="1200"/>
            </a:lvl3pPr>
            <a:lvl4pPr>
              <a:defRPr sz="1200"/>
            </a:lvl4pPr>
            <a:lvl5pPr>
              <a:defRPr sz="1200"/>
            </a:lvl5pPr>
          </a:lstStyle>
          <a:p>
            <a:pPr lvl="0"/>
            <a:r>
              <a:rPr lang="en-US"/>
              <a:t>ADD DAY</a:t>
            </a:r>
          </a:p>
        </p:txBody>
      </p:sp>
      <p:sp>
        <p:nvSpPr>
          <p:cNvPr id="34" name="Title 1">
            <a:extLst>
              <a:ext uri="{FF2B5EF4-FFF2-40B4-BE49-F238E27FC236}">
                <a16:creationId xmlns:a16="http://schemas.microsoft.com/office/drawing/2014/main" id="{19CC3D31-4155-0B43-921E-25C895706377}"/>
              </a:ext>
            </a:extLst>
          </p:cNvPr>
          <p:cNvSpPr>
            <a:spLocks noGrp="1"/>
          </p:cNvSpPr>
          <p:nvPr>
            <p:ph type="title"/>
          </p:nvPr>
        </p:nvSpPr>
        <p:spPr>
          <a:xfrm>
            <a:off x="838200" y="238203"/>
            <a:ext cx="10515600" cy="1055661"/>
          </a:xfrm>
        </p:spPr>
        <p:txBody>
          <a:bodyPr>
            <a:normAutofit/>
          </a:bodyPr>
          <a:lstStyle>
            <a:lvl1pPr algn="ctr">
              <a:defRPr sz="4400" cap="all" spc="300" baseline="0">
                <a:solidFill>
                  <a:schemeClr val="tx1">
                    <a:lumMod val="65000"/>
                    <a:lumOff val="35000"/>
                  </a:schemeClr>
                </a:solidFill>
                <a:latin typeface="+mj-lt"/>
                <a:cs typeface="Quire Sans" panose="020B0502040400020003" pitchFamily="34" charset="0"/>
              </a:defRPr>
            </a:lvl1pPr>
          </a:lstStyle>
          <a:p>
            <a:r>
              <a:rPr lang="en-US"/>
              <a:t>Click to edit Master title style</a:t>
            </a:r>
          </a:p>
        </p:txBody>
      </p:sp>
      <p:sp>
        <p:nvSpPr>
          <p:cNvPr id="37" name="Picture Placeholder 12">
            <a:extLst>
              <a:ext uri="{FF2B5EF4-FFF2-40B4-BE49-F238E27FC236}">
                <a16:creationId xmlns:a16="http://schemas.microsoft.com/office/drawing/2014/main" id="{76A75253-0A35-E24D-87F7-BA5C2B646A1C}"/>
              </a:ext>
            </a:extLst>
          </p:cNvPr>
          <p:cNvSpPr>
            <a:spLocks noGrp="1"/>
          </p:cNvSpPr>
          <p:nvPr>
            <p:ph type="pic" sz="quarter" idx="83"/>
          </p:nvPr>
        </p:nvSpPr>
        <p:spPr>
          <a:xfrm>
            <a:off x="3375630" y="2080932"/>
            <a:ext cx="2506635" cy="1472630"/>
          </a:xfrm>
          <a:prstGeom prst="rect">
            <a:avLst/>
          </a:prstGeom>
          <a:solidFill>
            <a:schemeClr val="accent4"/>
          </a:solidFill>
        </p:spPr>
        <p:txBody>
          <a:bodyPr anchor="ctr">
            <a:normAutofit/>
          </a:bodyPr>
          <a:lstStyle>
            <a:lvl1pPr algn="ctr">
              <a:defRPr sz="1200">
                <a:latin typeface="+mn-lt"/>
                <a:cs typeface="Quire Sans" panose="020B0502040400020003" pitchFamily="34" charset="0"/>
              </a:defRPr>
            </a:lvl1pPr>
          </a:lstStyle>
          <a:p>
            <a:r>
              <a:rPr lang="en-US"/>
              <a:t>Click icon to add picture</a:t>
            </a:r>
            <a:endParaRPr lang="en-ID"/>
          </a:p>
        </p:txBody>
      </p:sp>
      <p:sp>
        <p:nvSpPr>
          <p:cNvPr id="38" name="Text Placeholder 40">
            <a:extLst>
              <a:ext uri="{FF2B5EF4-FFF2-40B4-BE49-F238E27FC236}">
                <a16:creationId xmlns:a16="http://schemas.microsoft.com/office/drawing/2014/main" id="{BAFE3664-F243-3B41-A26C-CDB95F4B52D0}"/>
              </a:ext>
            </a:extLst>
          </p:cNvPr>
          <p:cNvSpPr>
            <a:spLocks noGrp="1"/>
          </p:cNvSpPr>
          <p:nvPr>
            <p:ph type="body" sz="quarter" idx="84"/>
          </p:nvPr>
        </p:nvSpPr>
        <p:spPr>
          <a:xfrm>
            <a:off x="611462" y="2707599"/>
            <a:ext cx="2506635" cy="853771"/>
          </a:xfrm>
        </p:spPr>
        <p:txBody>
          <a:bodyPr lIns="0" rIns="0">
            <a:noAutofit/>
          </a:bodyPr>
          <a:lstStyle>
            <a:lvl1pPr marL="0" indent="0">
              <a:lnSpc>
                <a:spcPct val="100000"/>
              </a:lnSpc>
              <a:buNone/>
              <a:defRPr sz="12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39" name="Text Placeholder 40">
            <a:extLst>
              <a:ext uri="{FF2B5EF4-FFF2-40B4-BE49-F238E27FC236}">
                <a16:creationId xmlns:a16="http://schemas.microsoft.com/office/drawing/2014/main" id="{B7EE3AE0-FE64-1C44-A68C-234C0A7C8121}"/>
              </a:ext>
            </a:extLst>
          </p:cNvPr>
          <p:cNvSpPr>
            <a:spLocks noGrp="1"/>
          </p:cNvSpPr>
          <p:nvPr>
            <p:ph type="body" sz="quarter" idx="85" hasCustomPrompt="1"/>
          </p:nvPr>
        </p:nvSpPr>
        <p:spPr>
          <a:xfrm>
            <a:off x="611432" y="2105051"/>
            <a:ext cx="2491396" cy="532359"/>
          </a:xfrm>
        </p:spPr>
        <p:txBody>
          <a:bodyPr lIns="0" rIns="0">
            <a:noAutofit/>
          </a:bodyPr>
          <a:lstStyle>
            <a:lvl1pPr marL="0" indent="0" algn="l">
              <a:lnSpc>
                <a:spcPct val="100000"/>
              </a:lnSpc>
              <a:spcBef>
                <a:spcPts val="0"/>
              </a:spcBef>
              <a:spcAft>
                <a:spcPts val="600"/>
              </a:spcAft>
              <a:buFont typeface="Arial" panose="020B0604020202020204" pitchFamily="34" charset="0"/>
              <a:buNone/>
              <a:defRPr lang="en-US" sz="3600" dirty="0">
                <a:latin typeface="+mj-lt"/>
              </a:defRPr>
            </a:lvl1pPr>
            <a:lvl2pPr marL="457200" indent="0">
              <a:buNone/>
              <a:defRPr sz="1200"/>
            </a:lvl2pPr>
            <a:lvl3pPr>
              <a:defRPr sz="1200"/>
            </a:lvl3pPr>
            <a:lvl4pPr>
              <a:defRPr sz="1200"/>
            </a:lvl4pPr>
            <a:lvl5pPr>
              <a:defRPr sz="1200"/>
            </a:lvl5pPr>
          </a:lstStyle>
          <a:p>
            <a:pPr lvl="0"/>
            <a:r>
              <a:rPr lang="en-US"/>
              <a:t>ADD DAY</a:t>
            </a:r>
          </a:p>
        </p:txBody>
      </p:sp>
      <p:cxnSp>
        <p:nvCxnSpPr>
          <p:cNvPr id="43" name="Straight Connector 42">
            <a:extLst>
              <a:ext uri="{FF2B5EF4-FFF2-40B4-BE49-F238E27FC236}">
                <a16:creationId xmlns:a16="http://schemas.microsoft.com/office/drawing/2014/main" id="{986AF4EB-4BD0-FE43-8BF0-7B776FA1E75E}"/>
              </a:ext>
            </a:extLst>
          </p:cNvPr>
          <p:cNvCxnSpPr>
            <a:cxnSpLocks/>
          </p:cNvCxnSpPr>
          <p:nvPr userDrawn="1"/>
        </p:nvCxnSpPr>
        <p:spPr>
          <a:xfrm>
            <a:off x="6096000" y="2066846"/>
            <a:ext cx="2962464" cy="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08838C-6044-6E42-BFDD-6F3031D59B00}"/>
              </a:ext>
            </a:extLst>
          </p:cNvPr>
          <p:cNvCxnSpPr>
            <a:cxnSpLocks/>
          </p:cNvCxnSpPr>
          <p:nvPr userDrawn="1"/>
        </p:nvCxnSpPr>
        <p:spPr>
          <a:xfrm flipH="1">
            <a:off x="3125817" y="1835876"/>
            <a:ext cx="2970183" cy="0"/>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5" name="Picture Placeholder 12">
            <a:extLst>
              <a:ext uri="{FF2B5EF4-FFF2-40B4-BE49-F238E27FC236}">
                <a16:creationId xmlns:a16="http://schemas.microsoft.com/office/drawing/2014/main" id="{72A387A9-AC3F-3845-BBD9-8D027A722DBF}"/>
              </a:ext>
            </a:extLst>
          </p:cNvPr>
          <p:cNvSpPr>
            <a:spLocks noGrp="1"/>
          </p:cNvSpPr>
          <p:nvPr>
            <p:ph type="pic" sz="quarter" idx="86"/>
          </p:nvPr>
        </p:nvSpPr>
        <p:spPr>
          <a:xfrm>
            <a:off x="6332565" y="4970650"/>
            <a:ext cx="2506635" cy="1472630"/>
          </a:xfrm>
          <a:prstGeom prst="rect">
            <a:avLst/>
          </a:prstGeom>
          <a:solidFill>
            <a:schemeClr val="accent4"/>
          </a:solidFill>
        </p:spPr>
        <p:txBody>
          <a:bodyPr anchor="ctr">
            <a:normAutofit/>
          </a:bodyPr>
          <a:lstStyle>
            <a:lvl1pPr algn="ctr">
              <a:defRPr sz="1200">
                <a:latin typeface="+mn-lt"/>
                <a:cs typeface="Quire Sans" panose="020B0502040400020003" pitchFamily="34" charset="0"/>
              </a:defRPr>
            </a:lvl1pPr>
          </a:lstStyle>
          <a:p>
            <a:r>
              <a:rPr lang="en-US"/>
              <a:t>Click icon to add picture</a:t>
            </a:r>
            <a:endParaRPr lang="en-ID"/>
          </a:p>
        </p:txBody>
      </p:sp>
      <p:cxnSp>
        <p:nvCxnSpPr>
          <p:cNvPr id="46" name="Straight Connector 45">
            <a:extLst>
              <a:ext uri="{FF2B5EF4-FFF2-40B4-BE49-F238E27FC236}">
                <a16:creationId xmlns:a16="http://schemas.microsoft.com/office/drawing/2014/main" id="{D8139459-9B1C-B64E-A534-8A309D4FD084}"/>
              </a:ext>
            </a:extLst>
          </p:cNvPr>
          <p:cNvCxnSpPr>
            <a:cxnSpLocks/>
          </p:cNvCxnSpPr>
          <p:nvPr userDrawn="1"/>
        </p:nvCxnSpPr>
        <p:spPr>
          <a:xfrm>
            <a:off x="6096000" y="4736834"/>
            <a:ext cx="2962464" cy="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7" name="Text Placeholder 40">
            <a:extLst>
              <a:ext uri="{FF2B5EF4-FFF2-40B4-BE49-F238E27FC236}">
                <a16:creationId xmlns:a16="http://schemas.microsoft.com/office/drawing/2014/main" id="{A0CCCA6A-C016-2C49-ACB9-92F25ED6BE24}"/>
              </a:ext>
            </a:extLst>
          </p:cNvPr>
          <p:cNvSpPr>
            <a:spLocks noGrp="1"/>
          </p:cNvSpPr>
          <p:nvPr>
            <p:ph type="body" sz="quarter" idx="87"/>
          </p:nvPr>
        </p:nvSpPr>
        <p:spPr>
          <a:xfrm>
            <a:off x="9052935" y="5572659"/>
            <a:ext cx="2506635" cy="853771"/>
          </a:xfrm>
        </p:spPr>
        <p:txBody>
          <a:bodyPr lIns="0" rIns="0">
            <a:noAutofit/>
          </a:bodyPr>
          <a:lstStyle>
            <a:lvl1pPr marL="0" indent="0">
              <a:lnSpc>
                <a:spcPct val="100000"/>
              </a:lnSpc>
              <a:buNone/>
              <a:defRPr sz="12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48" name="Text Placeholder 40">
            <a:extLst>
              <a:ext uri="{FF2B5EF4-FFF2-40B4-BE49-F238E27FC236}">
                <a16:creationId xmlns:a16="http://schemas.microsoft.com/office/drawing/2014/main" id="{7C8A0FC1-E3C2-5E45-A226-19ABF3B6ED05}"/>
              </a:ext>
            </a:extLst>
          </p:cNvPr>
          <p:cNvSpPr>
            <a:spLocks noGrp="1"/>
          </p:cNvSpPr>
          <p:nvPr>
            <p:ph type="body" sz="quarter" idx="88" hasCustomPrompt="1"/>
          </p:nvPr>
        </p:nvSpPr>
        <p:spPr>
          <a:xfrm>
            <a:off x="9052905" y="4959498"/>
            <a:ext cx="2491396" cy="532359"/>
          </a:xfrm>
        </p:spPr>
        <p:txBody>
          <a:bodyPr lIns="0" rIns="0">
            <a:noAutofit/>
          </a:bodyPr>
          <a:lstStyle>
            <a:lvl1pPr marL="0" indent="0" algn="l">
              <a:lnSpc>
                <a:spcPct val="100000"/>
              </a:lnSpc>
              <a:spcBef>
                <a:spcPts val="0"/>
              </a:spcBef>
              <a:spcAft>
                <a:spcPts val="600"/>
              </a:spcAft>
              <a:buFont typeface="Arial" panose="020B0604020202020204" pitchFamily="34" charset="0"/>
              <a:buNone/>
              <a:defRPr lang="en-US" sz="3600" dirty="0">
                <a:latin typeface="+mj-lt"/>
              </a:defRPr>
            </a:lvl1pPr>
            <a:lvl2pPr marL="457200" indent="0">
              <a:buNone/>
              <a:defRPr sz="1200"/>
            </a:lvl2pPr>
            <a:lvl3pPr>
              <a:defRPr sz="1200"/>
            </a:lvl3pPr>
            <a:lvl4pPr>
              <a:defRPr sz="1200"/>
            </a:lvl4pPr>
            <a:lvl5pPr>
              <a:defRPr sz="1200"/>
            </a:lvl5pPr>
          </a:lstStyle>
          <a:p>
            <a:pPr lvl="0"/>
            <a:r>
              <a:rPr lang="en-US"/>
              <a:t>ADD DAY</a:t>
            </a:r>
          </a:p>
        </p:txBody>
      </p:sp>
      <p:sp>
        <p:nvSpPr>
          <p:cNvPr id="50" name="Text Placeholder 40">
            <a:extLst>
              <a:ext uri="{FF2B5EF4-FFF2-40B4-BE49-F238E27FC236}">
                <a16:creationId xmlns:a16="http://schemas.microsoft.com/office/drawing/2014/main" id="{909EBA13-A1D2-3244-9DDF-0677957A1C7B}"/>
              </a:ext>
            </a:extLst>
          </p:cNvPr>
          <p:cNvSpPr>
            <a:spLocks noGrp="1"/>
          </p:cNvSpPr>
          <p:nvPr>
            <p:ph type="body" sz="quarter" idx="90"/>
          </p:nvPr>
        </p:nvSpPr>
        <p:spPr>
          <a:xfrm>
            <a:off x="611462" y="4635134"/>
            <a:ext cx="2506635" cy="853771"/>
          </a:xfrm>
        </p:spPr>
        <p:txBody>
          <a:bodyPr lIns="0" rIns="0">
            <a:noAutofit/>
          </a:bodyPr>
          <a:lstStyle>
            <a:lvl1pPr marL="0" indent="0">
              <a:lnSpc>
                <a:spcPct val="100000"/>
              </a:lnSpc>
              <a:buNone/>
              <a:defRPr sz="12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1" name="Text Placeholder 40">
            <a:extLst>
              <a:ext uri="{FF2B5EF4-FFF2-40B4-BE49-F238E27FC236}">
                <a16:creationId xmlns:a16="http://schemas.microsoft.com/office/drawing/2014/main" id="{74EB9678-8126-704A-962E-DF557C4F5D66}"/>
              </a:ext>
            </a:extLst>
          </p:cNvPr>
          <p:cNvSpPr>
            <a:spLocks noGrp="1"/>
          </p:cNvSpPr>
          <p:nvPr>
            <p:ph type="body" sz="quarter" idx="91" hasCustomPrompt="1"/>
          </p:nvPr>
        </p:nvSpPr>
        <p:spPr>
          <a:xfrm>
            <a:off x="611432" y="4032586"/>
            <a:ext cx="2491396" cy="532359"/>
          </a:xfrm>
        </p:spPr>
        <p:txBody>
          <a:bodyPr lIns="0" rIns="0">
            <a:noAutofit/>
          </a:bodyPr>
          <a:lstStyle>
            <a:lvl1pPr marL="0" indent="0" algn="l">
              <a:lnSpc>
                <a:spcPct val="100000"/>
              </a:lnSpc>
              <a:spcBef>
                <a:spcPts val="0"/>
              </a:spcBef>
              <a:spcAft>
                <a:spcPts val="600"/>
              </a:spcAft>
              <a:buFont typeface="Arial" panose="020B0604020202020204" pitchFamily="34" charset="0"/>
              <a:buNone/>
              <a:defRPr lang="en-US" sz="3600" dirty="0">
                <a:latin typeface="+mj-lt"/>
              </a:defRPr>
            </a:lvl1pPr>
            <a:lvl2pPr marL="457200" indent="0">
              <a:buNone/>
              <a:defRPr sz="1200"/>
            </a:lvl2pPr>
            <a:lvl3pPr>
              <a:defRPr sz="1200"/>
            </a:lvl3pPr>
            <a:lvl4pPr>
              <a:defRPr sz="1200"/>
            </a:lvl4pPr>
            <a:lvl5pPr>
              <a:defRPr sz="1200"/>
            </a:lvl5pPr>
          </a:lstStyle>
          <a:p>
            <a:pPr lvl="0"/>
            <a:r>
              <a:rPr lang="en-US"/>
              <a:t>ADD DAY</a:t>
            </a:r>
          </a:p>
        </p:txBody>
      </p:sp>
      <p:cxnSp>
        <p:nvCxnSpPr>
          <p:cNvPr id="52" name="Straight Connector 51">
            <a:extLst>
              <a:ext uri="{FF2B5EF4-FFF2-40B4-BE49-F238E27FC236}">
                <a16:creationId xmlns:a16="http://schemas.microsoft.com/office/drawing/2014/main" id="{7D1B5E4C-15D9-3948-BBE9-435CE6224C64}"/>
              </a:ext>
            </a:extLst>
          </p:cNvPr>
          <p:cNvCxnSpPr>
            <a:cxnSpLocks/>
          </p:cNvCxnSpPr>
          <p:nvPr userDrawn="1"/>
        </p:nvCxnSpPr>
        <p:spPr>
          <a:xfrm flipH="1">
            <a:off x="3143856" y="3787378"/>
            <a:ext cx="2952144" cy="0"/>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3" name="Picture Placeholder 12">
            <a:extLst>
              <a:ext uri="{FF2B5EF4-FFF2-40B4-BE49-F238E27FC236}">
                <a16:creationId xmlns:a16="http://schemas.microsoft.com/office/drawing/2014/main" id="{EB136DCA-54DC-0F4F-9C14-D5ED2FEF1280}"/>
              </a:ext>
            </a:extLst>
          </p:cNvPr>
          <p:cNvSpPr>
            <a:spLocks noGrp="1"/>
          </p:cNvSpPr>
          <p:nvPr>
            <p:ph type="pic" sz="quarter" idx="92"/>
          </p:nvPr>
        </p:nvSpPr>
        <p:spPr>
          <a:xfrm>
            <a:off x="3355189" y="4021194"/>
            <a:ext cx="2506635" cy="2200551"/>
          </a:xfrm>
          <a:prstGeom prst="rect">
            <a:avLst/>
          </a:prstGeom>
          <a:solidFill>
            <a:schemeClr val="accent4"/>
          </a:solidFill>
        </p:spPr>
        <p:txBody>
          <a:bodyPr anchor="ctr">
            <a:normAutofit/>
          </a:bodyPr>
          <a:lstStyle>
            <a:lvl1pPr algn="ctr">
              <a:defRPr sz="1200">
                <a:latin typeface="+mn-lt"/>
                <a:cs typeface="Quire Sans" panose="020B0502040400020003" pitchFamily="34" charset="0"/>
              </a:defRPr>
            </a:lvl1pPr>
          </a:lstStyle>
          <a:p>
            <a:r>
              <a:rPr lang="en-US"/>
              <a:t>Click icon to add picture</a:t>
            </a:r>
            <a:endParaRPr lang="en-ID"/>
          </a:p>
        </p:txBody>
      </p:sp>
      <p:sp>
        <p:nvSpPr>
          <p:cNvPr id="54" name="Picture Placeholder 12">
            <a:extLst>
              <a:ext uri="{FF2B5EF4-FFF2-40B4-BE49-F238E27FC236}">
                <a16:creationId xmlns:a16="http://schemas.microsoft.com/office/drawing/2014/main" id="{B2C8A6A7-A4EA-9B43-A92B-7F738401E3A9}"/>
              </a:ext>
            </a:extLst>
          </p:cNvPr>
          <p:cNvSpPr>
            <a:spLocks noGrp="1"/>
          </p:cNvSpPr>
          <p:nvPr>
            <p:ph type="pic" sz="quarter" idx="93"/>
          </p:nvPr>
        </p:nvSpPr>
        <p:spPr>
          <a:xfrm>
            <a:off x="6321414" y="2302467"/>
            <a:ext cx="2506635" cy="2200551"/>
          </a:xfrm>
          <a:prstGeom prst="rect">
            <a:avLst/>
          </a:prstGeom>
          <a:solidFill>
            <a:schemeClr val="accent4"/>
          </a:solidFill>
        </p:spPr>
        <p:txBody>
          <a:bodyPr anchor="ctr">
            <a:normAutofit/>
          </a:bodyPr>
          <a:lstStyle>
            <a:lvl1pPr algn="ctr">
              <a:defRPr sz="1200">
                <a:latin typeface="+mn-lt"/>
                <a:cs typeface="Quire Sans" panose="020B0502040400020003" pitchFamily="34" charset="0"/>
              </a:defRPr>
            </a:lvl1pPr>
          </a:lstStyle>
          <a:p>
            <a:r>
              <a:rPr lang="en-US"/>
              <a:t>Click icon to add picture</a:t>
            </a:r>
            <a:endParaRPr lang="en-ID"/>
          </a:p>
        </p:txBody>
      </p:sp>
    </p:spTree>
    <p:extLst>
      <p:ext uri="{BB962C8B-B14F-4D97-AF65-F5344CB8AC3E}">
        <p14:creationId xmlns:p14="http://schemas.microsoft.com/office/powerpoint/2010/main" val="27246796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1DF0F3-C079-C84B-9C58-3DDBE81452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9F2667-6DD9-0642-A43E-199683DA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35E4A-D0B1-EF41-BF9B-21700FB76C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67770-5F3A-3F40-811E-26D0D13AE291}" type="datetimeFigureOut">
              <a:rPr lang="en-US" smtClean="0"/>
              <a:t>4/27/2023</a:t>
            </a:fld>
            <a:endParaRPr lang="en-US"/>
          </a:p>
        </p:txBody>
      </p:sp>
      <p:sp>
        <p:nvSpPr>
          <p:cNvPr id="5" name="Footer Placeholder 4">
            <a:extLst>
              <a:ext uri="{FF2B5EF4-FFF2-40B4-BE49-F238E27FC236}">
                <a16:creationId xmlns:a16="http://schemas.microsoft.com/office/drawing/2014/main" id="{E853B60F-C16C-6740-B053-CDEAE07AB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C5A191-3EE7-C843-8415-B39D51B77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EAFFA-AB8A-8141-91DB-5D42F687FA6B}" type="slidenum">
              <a:rPr lang="en-US" smtClean="0"/>
              <a:t>‹#›</a:t>
            </a:fld>
            <a:endParaRPr lang="en-US"/>
          </a:p>
        </p:txBody>
      </p:sp>
    </p:spTree>
    <p:extLst>
      <p:ext uri="{BB962C8B-B14F-4D97-AF65-F5344CB8AC3E}">
        <p14:creationId xmlns:p14="http://schemas.microsoft.com/office/powerpoint/2010/main" val="2529567977"/>
      </p:ext>
    </p:extLst>
  </p:cSld>
  <p:clrMap bg1="lt1" tx1="dk1" bg2="lt2" tx2="dk2" accent1="accent1" accent2="accent2" accent3="accent3" accent4="accent4" accent5="accent5" accent6="accent6" hlink="hlink" folHlink="folHlink"/>
  <p:sldLayoutIdLst>
    <p:sldLayoutId id="2147483655" r:id="rId1"/>
    <p:sldLayoutId id="2147483664" r:id="rId2"/>
    <p:sldLayoutId id="2147483667" r:id="rId3"/>
    <p:sldLayoutId id="214748366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Quire Sans" panose="020B05020404000200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Quire Sans" panose="020B050204040002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7272" userDrawn="1">
          <p15:clr>
            <a:srgbClr val="F26B43"/>
          </p15:clr>
        </p15:guide>
        <p15:guide id="3" pos="5568" userDrawn="1">
          <p15:clr>
            <a:srgbClr val="F26B43"/>
          </p15:clr>
        </p15:guide>
        <p15:guide id="4" pos="2112" userDrawn="1">
          <p15:clr>
            <a:srgbClr val="F26B43"/>
          </p15:clr>
        </p15:guide>
        <p15:guide id="5" pos="38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pxhere.com/en/photo/912916" TargetMode="Externa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fif"/><Relationship Id="rId1" Type="http://schemas.openxmlformats.org/officeDocument/2006/relationships/slideLayout" Target="../slideLayouts/slideLayout4.xml"/><Relationship Id="rId5" Type="http://schemas.openxmlformats.org/officeDocument/2006/relationships/image" Target="../media/image26.jfif"/><Relationship Id="rId4" Type="http://schemas.openxmlformats.org/officeDocument/2006/relationships/image" Target="../media/image25.jf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161" descr="a pathway surrounded by sand and shrubs">
            <a:extLst>
              <a:ext uri="{FF2B5EF4-FFF2-40B4-BE49-F238E27FC236}">
                <a16:creationId xmlns:a16="http://schemas.microsoft.com/office/drawing/2014/main" id="{5E3D9CEA-58ED-8177-6244-2D44AC3DF667}"/>
              </a:ext>
            </a:extLst>
          </p:cNvPr>
          <p:cNvPicPr>
            <a:picLocks noChangeAspect="1"/>
          </p:cNvPicPr>
          <p:nvPr/>
        </p:nvPicPr>
        <p:blipFill rotWithShape="1">
          <a:blip r:embed="rId3">
            <a:alphaModFix amt="20000"/>
          </a:blip>
          <a:srcRect t="33363" b="4843"/>
          <a:stretch/>
        </p:blipFill>
        <p:spPr>
          <a:xfrm>
            <a:off x="-6" y="-9529"/>
            <a:ext cx="12192000" cy="6855958"/>
          </a:xfrm>
          <a:prstGeom prst="rect">
            <a:avLst/>
          </a:prstGeom>
        </p:spPr>
      </p:pic>
      <p:sp>
        <p:nvSpPr>
          <p:cNvPr id="159" name="Freeform: Shape 148">
            <a:extLst>
              <a:ext uri="{FF2B5EF4-FFF2-40B4-BE49-F238E27FC236}">
                <a16:creationId xmlns:a16="http://schemas.microsoft.com/office/drawing/2014/main" id="{0C498D70-E3F3-491D-AD66-F47DEC8183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29260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 name="Picture Placeholder 102" descr="a woman in a kayak">
            <a:extLst>
              <a:ext uri="{FF2B5EF4-FFF2-40B4-BE49-F238E27FC236}">
                <a16:creationId xmlns:a16="http://schemas.microsoft.com/office/drawing/2014/main" id="{72385640-9A5A-4953-BDFF-8F3A5636074E}"/>
              </a:ext>
            </a:extLst>
          </p:cNvPr>
          <p:cNvPicPr>
            <a:picLocks noGrp="1" noChangeAspect="1"/>
          </p:cNvPicPr>
          <p:nvPr>
            <p:ph type="pic" sz="quarter" idx="28"/>
          </p:nvPr>
        </p:nvPicPr>
        <p:blipFill rotWithShape="1">
          <a:blip r:embed="rId4"/>
          <a:srcRect t="21956" r="-1" b="846"/>
          <a:stretch/>
        </p:blipFill>
        <p:spPr>
          <a:xfrm>
            <a:off x="-6" y="457200"/>
            <a:ext cx="1598364" cy="2852928"/>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p:spPr>
      </p:pic>
      <p:sp>
        <p:nvSpPr>
          <p:cNvPr id="160" name="Oval 150">
            <a:extLst>
              <a:ext uri="{FF2B5EF4-FFF2-40B4-BE49-F238E27FC236}">
                <a16:creationId xmlns:a16="http://schemas.microsoft.com/office/drawing/2014/main" id="{593AFE2C-42B2-4C01-B3C4-EFFC4FA674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8307"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5" name="Picture Placeholder 104" descr="starry night over the desert">
            <a:extLst>
              <a:ext uri="{FF2B5EF4-FFF2-40B4-BE49-F238E27FC236}">
                <a16:creationId xmlns:a16="http://schemas.microsoft.com/office/drawing/2014/main" id="{BDB2D419-CC39-4A49-8B9D-6D7F196E28E4}"/>
              </a:ext>
            </a:extLst>
          </p:cNvPr>
          <p:cNvPicPr>
            <a:picLocks noGrp="1" noChangeAspect="1"/>
          </p:cNvPicPr>
          <p:nvPr>
            <p:ph type="pic" sz="quarter" idx="29"/>
          </p:nvPr>
        </p:nvPicPr>
        <p:blipFill rotWithShape="1">
          <a:blip r:embed="rId5"/>
          <a:srcRect t="9204" r="1" b="47546"/>
          <a:stretch/>
        </p:blipFill>
        <p:spPr>
          <a:xfrm>
            <a:off x="2142899"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161" name="Oval 152">
            <a:extLst>
              <a:ext uri="{FF2B5EF4-FFF2-40B4-BE49-F238E27FC236}">
                <a16:creationId xmlns:a16="http://schemas.microsoft.com/office/drawing/2014/main" id="{59C1EA7D-CC54-4A0A-B26F-2D24CAF266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5776"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149" descr="A group of people standing in front of a sunset">
            <a:extLst>
              <a:ext uri="{FF2B5EF4-FFF2-40B4-BE49-F238E27FC236}">
                <a16:creationId xmlns:a16="http://schemas.microsoft.com/office/drawing/2014/main" id="{066BDE57-09B7-E3E5-DF96-5BD506431D45}"/>
              </a:ext>
            </a:extLst>
          </p:cNvPr>
          <p:cNvPicPr>
            <a:picLocks noChangeAspect="1"/>
          </p:cNvPicPr>
          <p:nvPr/>
        </p:nvPicPr>
        <p:blipFill rotWithShape="1">
          <a:blip r:embed="rId6"/>
          <a:srcRect t="30249" r="4" b="4"/>
          <a:stretch/>
        </p:blipFill>
        <p:spPr>
          <a:xfrm>
            <a:off x="5540368"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162" name="Oval 154">
            <a:extLst>
              <a:ext uri="{FF2B5EF4-FFF2-40B4-BE49-F238E27FC236}">
                <a16:creationId xmlns:a16="http://schemas.microsoft.com/office/drawing/2014/main" id="{6F813F29-DA0C-4A27-95C9-47F5D06900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2346" y="3429000"/>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7" name="Picture Placeholder 106" descr="two people in intertubes in water">
            <a:extLst>
              <a:ext uri="{FF2B5EF4-FFF2-40B4-BE49-F238E27FC236}">
                <a16:creationId xmlns:a16="http://schemas.microsoft.com/office/drawing/2014/main" id="{D4BFFA92-E928-4038-B2C4-C6274FA198F1}"/>
              </a:ext>
            </a:extLst>
          </p:cNvPr>
          <p:cNvPicPr>
            <a:picLocks noGrp="1" noChangeAspect="1"/>
          </p:cNvPicPr>
          <p:nvPr>
            <p:ph type="pic" sz="quarter" idx="31"/>
          </p:nvPr>
        </p:nvPicPr>
        <p:blipFill rotWithShape="1">
          <a:blip r:embed="rId7"/>
          <a:srcRect t="33891" r="1" b="22859"/>
          <a:stretch/>
        </p:blipFill>
        <p:spPr>
          <a:xfrm>
            <a:off x="7206938" y="3593592"/>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163" name="Freeform: Shape 156">
            <a:extLst>
              <a:ext uri="{FF2B5EF4-FFF2-40B4-BE49-F238E27FC236}">
                <a16:creationId xmlns:a16="http://schemas.microsoft.com/office/drawing/2014/main" id="{39F66804-1CC4-4C70-B440-D0033952B1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29044" y="331012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Placeholder 147" descr="hot air balloon on the beach">
            <a:extLst>
              <a:ext uri="{FF2B5EF4-FFF2-40B4-BE49-F238E27FC236}">
                <a16:creationId xmlns:a16="http://schemas.microsoft.com/office/drawing/2014/main" id="{51484458-88A1-95A4-FF9B-8E7A7190FE39}"/>
              </a:ext>
            </a:extLst>
          </p:cNvPr>
          <p:cNvPicPr>
            <a:picLocks noChangeAspect="1"/>
          </p:cNvPicPr>
          <p:nvPr/>
        </p:nvPicPr>
        <p:blipFill rotWithShape="1">
          <a:blip r:embed="rId8"/>
          <a:srcRect l="37769" r="6203" b="-4"/>
          <a:stretch/>
        </p:blipFill>
        <p:spPr>
          <a:xfrm>
            <a:off x="10593636" y="3474720"/>
            <a:ext cx="1598364" cy="2852928"/>
          </a:xfrm>
          <a:custGeom>
            <a:avLst/>
            <a:gdLst/>
            <a:ahLst/>
            <a:cxnLst/>
            <a:rect l="l" t="t" r="r" b="b"/>
            <a:pathLst>
              <a:path w="1598364" h="2852928">
                <a:moveTo>
                  <a:pt x="1426464" y="0"/>
                </a:moveTo>
                <a:cubicBezTo>
                  <a:pt x="1475702" y="0"/>
                  <a:pt x="1524358" y="2495"/>
                  <a:pt x="1572312" y="7365"/>
                </a:cubicBezTo>
                <a:lnTo>
                  <a:pt x="1598364" y="11341"/>
                </a:lnTo>
                <a:lnTo>
                  <a:pt x="1598364" y="2841587"/>
                </a:lnTo>
                <a:lnTo>
                  <a:pt x="1572312" y="2845563"/>
                </a:lnTo>
                <a:cubicBezTo>
                  <a:pt x="1524358" y="2850433"/>
                  <a:pt x="1475702" y="2852928"/>
                  <a:pt x="1426464" y="2852928"/>
                </a:cubicBezTo>
                <a:cubicBezTo>
                  <a:pt x="638650" y="2852928"/>
                  <a:pt x="0" y="2214278"/>
                  <a:pt x="0" y="1426464"/>
                </a:cubicBezTo>
                <a:cubicBezTo>
                  <a:pt x="0" y="638650"/>
                  <a:pt x="638650" y="0"/>
                  <a:pt x="1426464" y="0"/>
                </a:cubicBezTo>
                <a:close/>
              </a:path>
            </a:pathLst>
          </a:custGeom>
        </p:spPr>
      </p:pic>
      <p:sp>
        <p:nvSpPr>
          <p:cNvPr id="2" name="Title 1" hidden="1">
            <a:extLst>
              <a:ext uri="{FF2B5EF4-FFF2-40B4-BE49-F238E27FC236}">
                <a16:creationId xmlns:a16="http://schemas.microsoft.com/office/drawing/2014/main" id="{E0F06E8C-0CD8-4A44-AC62-DFFECF519B62}"/>
              </a:ext>
            </a:extLst>
          </p:cNvPr>
          <p:cNvSpPr>
            <a:spLocks noGrp="1"/>
          </p:cNvSpPr>
          <p:nvPr>
            <p:ph type="title"/>
          </p:nvPr>
        </p:nvSpPr>
        <p:spPr/>
        <p:txBody>
          <a:bodyPr>
            <a:normAutofit/>
          </a:bodyPr>
          <a:lstStyle/>
          <a:p>
            <a:r>
              <a:rPr lang="en-US" sz="3000"/>
              <a:t>Slide 1</a:t>
            </a:r>
          </a:p>
        </p:txBody>
      </p:sp>
      <p:sp>
        <p:nvSpPr>
          <p:cNvPr id="12" name="TextBox 11">
            <a:extLst>
              <a:ext uri="{FF2B5EF4-FFF2-40B4-BE49-F238E27FC236}">
                <a16:creationId xmlns:a16="http://schemas.microsoft.com/office/drawing/2014/main" id="{AB097FE0-A564-80C6-56E2-1166A3928FEF}"/>
              </a:ext>
            </a:extLst>
          </p:cNvPr>
          <p:cNvSpPr txBox="1"/>
          <p:nvPr/>
        </p:nvSpPr>
        <p:spPr>
          <a:xfrm>
            <a:off x="294350" y="4286249"/>
            <a:ext cx="6747995" cy="1323439"/>
          </a:xfrm>
          <a:prstGeom prst="rect">
            <a:avLst/>
          </a:prstGeom>
          <a:noFill/>
        </p:spPr>
        <p:txBody>
          <a:bodyPr wrap="square" rtlCol="0">
            <a:spAutoFit/>
          </a:bodyPr>
          <a:lstStyle/>
          <a:p>
            <a:r>
              <a:rPr lang="en-US" sz="4000" b="1">
                <a:latin typeface="Calisto MT" panose="02040603050505030304" pitchFamily="18" charset="0"/>
              </a:rPr>
              <a:t>FRIEND, FAMILY, AND TRAVEL DAIRY(FFTD)</a:t>
            </a:r>
          </a:p>
        </p:txBody>
      </p:sp>
    </p:spTree>
    <p:extLst>
      <p:ext uri="{BB962C8B-B14F-4D97-AF65-F5344CB8AC3E}">
        <p14:creationId xmlns:p14="http://schemas.microsoft.com/office/powerpoint/2010/main" val="16107235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p:cNvSpPr>
            <a:spLocks noGrp="1"/>
          </p:cNvSpPr>
          <p:nvPr>
            <p:ph type="body" sz="quarter" idx="12"/>
          </p:nvPr>
        </p:nvSpPr>
        <p:spPr>
          <a:xfrm>
            <a:off x="1110018" y="2029178"/>
            <a:ext cx="4480931" cy="1446452"/>
          </a:xfrm>
        </p:spPr>
        <p:txBody>
          <a:bodyPr/>
          <a:lstStyle/>
          <a:p>
            <a:pPr marL="285750" indent="-285750">
              <a:buFont typeface="Arial" panose="020B0604020202020204" pitchFamily="34" charset="0"/>
              <a:buChar char="•"/>
            </a:pPr>
            <a:r>
              <a:rPr lang="en-US" sz="1800" dirty="0"/>
              <a:t>We will monitor the analytics for the incoming traffic of the website, so whenever its needed we can implement load balancing and upgrade the hosting plan to handle the traffic.</a:t>
            </a:r>
          </a:p>
          <a:p>
            <a:endParaRPr lang="en-US" sz="1800" dirty="0"/>
          </a:p>
          <a:p>
            <a:r>
              <a:rPr lang="en-US" sz="1800" dirty="0"/>
              <a:t> </a:t>
            </a:r>
          </a:p>
          <a:p>
            <a:endParaRPr lang="en-US" sz="1800" dirty="0"/>
          </a:p>
        </p:txBody>
      </p:sp>
      <p:sp>
        <p:nvSpPr>
          <p:cNvPr id="53" name="Title 52"/>
          <p:cNvSpPr>
            <a:spLocks noGrp="1"/>
          </p:cNvSpPr>
          <p:nvPr>
            <p:ph type="title"/>
          </p:nvPr>
        </p:nvSpPr>
        <p:spPr/>
        <p:txBody>
          <a:bodyPr/>
          <a:lstStyle/>
          <a:p>
            <a:r>
              <a:rPr lang="en-US" smtClean="0"/>
              <a:t>Future support</a:t>
            </a:r>
            <a:endParaRPr lang="en-US" dirty="0"/>
          </a:p>
        </p:txBody>
      </p:sp>
      <p:sp>
        <p:nvSpPr>
          <p:cNvPr id="60" name="Text Placeholder 59"/>
          <p:cNvSpPr>
            <a:spLocks noGrp="1"/>
          </p:cNvSpPr>
          <p:nvPr>
            <p:ph type="body" sz="quarter" idx="87"/>
          </p:nvPr>
        </p:nvSpPr>
        <p:spPr>
          <a:xfrm>
            <a:off x="6155061" y="4881172"/>
            <a:ext cx="3998873" cy="1601515"/>
          </a:xfrm>
        </p:spPr>
        <p:txBody>
          <a:bodyPr/>
          <a:lstStyle/>
          <a:p>
            <a:pPr marL="285750" indent="-285750">
              <a:buFont typeface="Arial" panose="020B0604020202020204" pitchFamily="34" charset="0"/>
              <a:buChar char="•"/>
            </a:pPr>
            <a:r>
              <a:rPr lang="en-US" sz="1800" dirty="0" smtClean="0"/>
              <a:t>It </a:t>
            </a:r>
            <a:r>
              <a:rPr lang="en-US" sz="1800" dirty="0"/>
              <a:t>becomes frustrating if the user loses their data due to any issue, so will implement the backup time to time.</a:t>
            </a:r>
          </a:p>
          <a:p>
            <a:r>
              <a:rPr lang="en-US" sz="1800" dirty="0"/>
              <a:t> </a:t>
            </a:r>
          </a:p>
        </p:txBody>
      </p:sp>
      <p:pic>
        <p:nvPicPr>
          <p:cNvPr id="66" name="Picture 65"/>
          <p:cNvPicPr>
            <a:picLocks noChangeAspect="1"/>
          </p:cNvPicPr>
          <p:nvPr/>
        </p:nvPicPr>
        <p:blipFill rotWithShape="1">
          <a:blip r:embed="rId2">
            <a:extLst>
              <a:ext uri="{28A0092B-C50C-407E-A947-70E740481C1C}">
                <a14:useLocalDpi xmlns:a14="http://schemas.microsoft.com/office/drawing/2010/main" val="0"/>
              </a:ext>
            </a:extLst>
          </a:blip>
          <a:srcRect l="14947" t="19112" r="4776"/>
          <a:stretch/>
        </p:blipFill>
        <p:spPr>
          <a:xfrm>
            <a:off x="6487236" y="2306472"/>
            <a:ext cx="4740322" cy="2233684"/>
          </a:xfrm>
          <a:prstGeom prst="rect">
            <a:avLst/>
          </a:prstGeom>
        </p:spPr>
      </p:pic>
      <p:pic>
        <p:nvPicPr>
          <p:cNvPr id="67" name="Picture 66"/>
          <p:cNvPicPr>
            <a:picLocks noChangeAspect="1"/>
          </p:cNvPicPr>
          <p:nvPr/>
        </p:nvPicPr>
        <p:blipFill rotWithShape="1">
          <a:blip r:embed="rId3">
            <a:extLst>
              <a:ext uri="{28A0092B-C50C-407E-A947-70E740481C1C}">
                <a14:useLocalDpi xmlns:a14="http://schemas.microsoft.com/office/drawing/2010/main" val="0"/>
              </a:ext>
            </a:extLst>
          </a:blip>
          <a:srcRect l="6810" r="10541" b="12687"/>
          <a:stretch/>
        </p:blipFill>
        <p:spPr>
          <a:xfrm>
            <a:off x="1221811" y="4013420"/>
            <a:ext cx="4451108" cy="2118974"/>
          </a:xfrm>
          <a:prstGeom prst="rect">
            <a:avLst/>
          </a:prstGeom>
        </p:spPr>
      </p:pic>
    </p:spTree>
    <p:extLst>
      <p:ext uri="{BB962C8B-B14F-4D97-AF65-F5344CB8AC3E}">
        <p14:creationId xmlns:p14="http://schemas.microsoft.com/office/powerpoint/2010/main" val="9097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DB30BBF9-08FF-881B-7E9F-3D3E6F9DAFCF}"/>
              </a:ext>
            </a:extLst>
          </p:cNvPr>
          <p:cNvPicPr>
            <a:picLocks noChangeAspect="1"/>
          </p:cNvPicPr>
          <p:nvPr/>
        </p:nvPicPr>
        <p:blipFill>
          <a:blip r:embed="rId3"/>
          <a:stretch>
            <a:fillRect/>
          </a:stretch>
        </p:blipFill>
        <p:spPr>
          <a:xfrm>
            <a:off x="1033780" y="497840"/>
            <a:ext cx="10287000" cy="6271850"/>
          </a:xfrm>
          <a:prstGeom prst="rect">
            <a:avLst/>
          </a:prstGeom>
        </p:spPr>
      </p:pic>
      <p:sp>
        <p:nvSpPr>
          <p:cNvPr id="32" name="Rectangle 31">
            <a:extLst>
              <a:ext uri="{FF2B5EF4-FFF2-40B4-BE49-F238E27FC236}">
                <a16:creationId xmlns:a16="http://schemas.microsoft.com/office/drawing/2014/main" id="{5124DD68-4547-8903-C6C0-034DD0073D9E}"/>
              </a:ext>
            </a:extLst>
          </p:cNvPr>
          <p:cNvSpPr/>
          <p:nvPr/>
        </p:nvSpPr>
        <p:spPr>
          <a:xfrm>
            <a:off x="7909560" y="3139831"/>
            <a:ext cx="3129280" cy="3923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Calibri" panose="020F0502020204030204" pitchFamily="34" charset="0"/>
                <a:ea typeface="Calibri" panose="020F0502020204030204" pitchFamily="34" charset="0"/>
                <a:cs typeface="Calibri" panose="020F0502020204030204" pitchFamily="34" charset="0"/>
              </a:rPr>
              <a:t>Duggirala</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abhishek</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64595891-9C27-BB4B-AA60-551AABF61DAA}"/>
              </a:ext>
            </a:extLst>
          </p:cNvPr>
          <p:cNvSpPr/>
          <p:nvPr/>
        </p:nvSpPr>
        <p:spPr>
          <a:xfrm>
            <a:off x="4480560" y="3138660"/>
            <a:ext cx="2915920" cy="3923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Srihari </a:t>
            </a:r>
            <a:r>
              <a:rPr lang="en-US" sz="1600" dirty="0" err="1">
                <a:solidFill>
                  <a:schemeClr val="tx1"/>
                </a:solidFill>
              </a:rPr>
              <a:t>meka</a:t>
            </a:r>
            <a:endParaRPr lang="en-US" sz="1600" dirty="0">
              <a:solidFill>
                <a:schemeClr val="tx1"/>
              </a:solidFill>
            </a:endParaRPr>
          </a:p>
        </p:txBody>
      </p:sp>
      <p:sp>
        <p:nvSpPr>
          <p:cNvPr id="34" name="Rectangle 33">
            <a:extLst>
              <a:ext uri="{FF2B5EF4-FFF2-40B4-BE49-F238E27FC236}">
                <a16:creationId xmlns:a16="http://schemas.microsoft.com/office/drawing/2014/main" id="{0539BB8B-13D4-C4E2-C869-B1A5542C8C20}"/>
              </a:ext>
            </a:extLst>
          </p:cNvPr>
          <p:cNvSpPr/>
          <p:nvPr/>
        </p:nvSpPr>
        <p:spPr>
          <a:xfrm>
            <a:off x="1270000" y="3165230"/>
            <a:ext cx="2773680" cy="3923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Devineni </a:t>
            </a:r>
            <a:r>
              <a:rPr lang="en-US" sz="1600" dirty="0" err="1"/>
              <a:t>naga</a:t>
            </a:r>
            <a:r>
              <a:rPr lang="en-US" sz="1600" dirty="0"/>
              <a:t> </a:t>
            </a:r>
            <a:r>
              <a:rPr lang="en-US" sz="1600" dirty="0" err="1"/>
              <a:t>sravya</a:t>
            </a:r>
            <a:endParaRPr lang="en-US" sz="1600" dirty="0"/>
          </a:p>
        </p:txBody>
      </p:sp>
      <p:sp>
        <p:nvSpPr>
          <p:cNvPr id="35" name="Rectangle 34">
            <a:extLst>
              <a:ext uri="{FF2B5EF4-FFF2-40B4-BE49-F238E27FC236}">
                <a16:creationId xmlns:a16="http://schemas.microsoft.com/office/drawing/2014/main" id="{D5A6C942-CDE9-FD32-C627-75231CB1CC8C}"/>
              </a:ext>
            </a:extLst>
          </p:cNvPr>
          <p:cNvSpPr/>
          <p:nvPr/>
        </p:nvSpPr>
        <p:spPr>
          <a:xfrm>
            <a:off x="1300480" y="6226908"/>
            <a:ext cx="2316480" cy="3923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Rithvik</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Golthi</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p:txBody>
      </p:sp>
      <p:sp>
        <p:nvSpPr>
          <p:cNvPr id="36" name="Rectangle 35">
            <a:extLst>
              <a:ext uri="{FF2B5EF4-FFF2-40B4-BE49-F238E27FC236}">
                <a16:creationId xmlns:a16="http://schemas.microsoft.com/office/drawing/2014/main" id="{A88EA0E2-F9E5-5026-3C36-B1DAE8E142D3}"/>
              </a:ext>
            </a:extLst>
          </p:cNvPr>
          <p:cNvSpPr/>
          <p:nvPr/>
        </p:nvSpPr>
        <p:spPr>
          <a:xfrm>
            <a:off x="4135120" y="6125709"/>
            <a:ext cx="1818640" cy="5126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Goyani</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Shivani </a:t>
            </a:r>
            <a:r>
              <a:rPr lang="en-U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Bipinbhai</a:t>
            </a:r>
            <a:endParaRPr lang="en-US" sz="1600" dirty="0">
              <a:solidFill>
                <a:schemeClr val="tx1"/>
              </a:solidFill>
            </a:endParaRPr>
          </a:p>
        </p:txBody>
      </p:sp>
      <p:sp>
        <p:nvSpPr>
          <p:cNvPr id="37" name="Rectangle 36">
            <a:extLst>
              <a:ext uri="{FF2B5EF4-FFF2-40B4-BE49-F238E27FC236}">
                <a16:creationId xmlns:a16="http://schemas.microsoft.com/office/drawing/2014/main" id="{DFEB3021-C4F6-C30C-95BF-6384FF905F65}"/>
              </a:ext>
            </a:extLst>
          </p:cNvPr>
          <p:cNvSpPr/>
          <p:nvPr/>
        </p:nvSpPr>
        <p:spPr>
          <a:xfrm>
            <a:off x="6268720" y="6246060"/>
            <a:ext cx="2164080" cy="3923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Vishnu Sai </a:t>
            </a:r>
            <a:r>
              <a:rPr lang="en-U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Bollam</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CE923AB-CA65-04E4-8C52-FB8CCDA3AFE9}"/>
              </a:ext>
            </a:extLst>
          </p:cNvPr>
          <p:cNvSpPr/>
          <p:nvPr/>
        </p:nvSpPr>
        <p:spPr>
          <a:xfrm>
            <a:off x="8773160" y="6282788"/>
            <a:ext cx="2357120" cy="354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Vishnu Vardhan Reddy</a:t>
            </a:r>
            <a:endParaRPr lang="en-US" sz="1600" dirty="0">
              <a:solidFill>
                <a:schemeClr val="tx1"/>
              </a:solidFill>
            </a:endParaRPr>
          </a:p>
        </p:txBody>
      </p:sp>
    </p:spTree>
    <p:extLst>
      <p:ext uri="{BB962C8B-B14F-4D97-AF65-F5344CB8AC3E}">
        <p14:creationId xmlns:p14="http://schemas.microsoft.com/office/powerpoint/2010/main" val="2813650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text, water&#10;&#10;Description automatically generated">
            <a:extLst>
              <a:ext uri="{FF2B5EF4-FFF2-40B4-BE49-F238E27FC236}">
                <a16:creationId xmlns:a16="http://schemas.microsoft.com/office/drawing/2014/main" id="{25F741A8-E143-7259-5C36-AD6ACFFDAE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485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91602">
              <a:srgbClr val="AFBBBE"/>
            </a:gs>
            <a:gs pos="0">
              <a:schemeClr val="accent1">
                <a:lumMod val="5000"/>
                <a:lumOff val="95000"/>
              </a:schemeClr>
            </a:gs>
            <a:gs pos="74000">
              <a:schemeClr val="accent1">
                <a:lumMod val="45000"/>
                <a:lumOff val="55000"/>
              </a:schemeClr>
            </a:gs>
            <a:gs pos="5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2EC9D9CC-428B-C25B-808D-32D941E55215}"/>
              </a:ext>
              <a:ext uri="{C183D7F6-B498-43B3-948B-1728B52AA6E4}">
                <adec:decorative xmlns:adec="http://schemas.microsoft.com/office/drawing/2017/decorative" xmlns="" val="0"/>
              </a:ext>
            </a:extLst>
          </p:cNvPr>
          <p:cNvPicPr>
            <a:picLocks noChangeAspect="1"/>
          </p:cNvPicPr>
          <p:nvPr/>
        </p:nvPicPr>
        <p:blipFill>
          <a:blip r:embed="rId2">
            <a:alphaModFix amt="35000"/>
          </a:blip>
          <a:stretch>
            <a:fillRect/>
          </a:stretch>
        </p:blipFill>
        <p:spPr>
          <a:xfrm>
            <a:off x="0" y="1"/>
            <a:ext cx="12191999" cy="6858000"/>
          </a:xfrm>
          <a:prstGeom prst="rect">
            <a:avLst/>
          </a:prstGeom>
        </p:spPr>
      </p:pic>
      <p:sp>
        <p:nvSpPr>
          <p:cNvPr id="29" name="TextBox 28">
            <a:extLst>
              <a:ext uri="{FF2B5EF4-FFF2-40B4-BE49-F238E27FC236}">
                <a16:creationId xmlns:a16="http://schemas.microsoft.com/office/drawing/2014/main" id="{B05252BD-6E02-4851-1373-4A26AD2FD825}"/>
              </a:ext>
            </a:extLst>
          </p:cNvPr>
          <p:cNvSpPr txBox="1"/>
          <p:nvPr/>
        </p:nvSpPr>
        <p:spPr>
          <a:xfrm>
            <a:off x="2124592" y="607715"/>
            <a:ext cx="6372520" cy="5201424"/>
          </a:xfrm>
          <a:prstGeom prst="rect">
            <a:avLst/>
          </a:prstGeom>
          <a:noFill/>
        </p:spPr>
        <p:txBody>
          <a:bodyPr wrap="square" rtlCol="0">
            <a:spAutoFit/>
          </a:bodyPr>
          <a:lstStyle/>
          <a:p>
            <a:r>
              <a:rPr lang="en-US" sz="4000" b="1" u="sng" dirty="0">
                <a:latin typeface="Calibri" panose="020F0502020204030204" pitchFamily="34" charset="0"/>
                <a:ea typeface="Calibri" panose="020F0502020204030204" pitchFamily="34" charset="0"/>
                <a:cs typeface="Calibri" panose="020F0502020204030204" pitchFamily="34" charset="0"/>
              </a:rPr>
              <a:t>TEAM MEMBERS:</a:t>
            </a:r>
          </a:p>
          <a:p>
            <a:endParaRPr lang="en-US" sz="4000" b="1" u="sng" dirty="0">
              <a:latin typeface="Calibri" panose="020F0502020204030204" pitchFamily="34" charset="0"/>
              <a:ea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sz="3600" dirty="0">
                <a:latin typeface="Calibri" panose="020F0502020204030204" pitchFamily="34" charset="0"/>
                <a:ea typeface="Calibri" panose="020F0502020204030204" pitchFamily="34" charset="0"/>
                <a:cs typeface="Calibri" panose="020F0502020204030204" pitchFamily="34" charset="0"/>
              </a:rPr>
              <a:t>Devineni Naga Sravya</a:t>
            </a:r>
          </a:p>
          <a:p>
            <a:pPr marL="571500" indent="-571500">
              <a:buFont typeface="Arial" panose="020B0604020202020204" pitchFamily="34" charset="0"/>
              <a:buChar char="•"/>
            </a:pPr>
            <a:r>
              <a:rPr lang="en-US" sz="3600" dirty="0">
                <a:latin typeface="Calibri" panose="020F0502020204030204" pitchFamily="34" charset="0"/>
                <a:ea typeface="Calibri" panose="020F0502020204030204" pitchFamily="34" charset="0"/>
                <a:cs typeface="Calibri" panose="020F0502020204030204" pitchFamily="34" charset="0"/>
              </a:rPr>
              <a:t>Srihari </a:t>
            </a:r>
            <a:r>
              <a:rPr lang="en-US" sz="3600" dirty="0" err="1">
                <a:latin typeface="Calibri" panose="020F0502020204030204" pitchFamily="34" charset="0"/>
                <a:ea typeface="Calibri" panose="020F0502020204030204" pitchFamily="34" charset="0"/>
                <a:cs typeface="Calibri" panose="020F0502020204030204" pitchFamily="34" charset="0"/>
              </a:rPr>
              <a:t>Meka</a:t>
            </a:r>
            <a:endParaRPr lang="en-US" sz="3600" dirty="0">
              <a:latin typeface="Calibri" panose="020F0502020204030204" pitchFamily="34" charset="0"/>
              <a:ea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sz="3600" dirty="0" err="1">
                <a:latin typeface="Calibri" panose="020F0502020204030204" pitchFamily="34" charset="0"/>
                <a:ea typeface="Calibri" panose="020F0502020204030204" pitchFamily="34" charset="0"/>
                <a:cs typeface="Calibri" panose="020F0502020204030204" pitchFamily="34" charset="0"/>
              </a:rPr>
              <a:t>Duggirala</a:t>
            </a:r>
            <a:r>
              <a:rPr lang="en-US" sz="3600" dirty="0">
                <a:latin typeface="Calibri" panose="020F0502020204030204" pitchFamily="34" charset="0"/>
                <a:ea typeface="Calibri" panose="020F0502020204030204" pitchFamily="34" charset="0"/>
                <a:cs typeface="Calibri" panose="020F0502020204030204" pitchFamily="34" charset="0"/>
              </a:rPr>
              <a:t> Abhishek</a:t>
            </a:r>
          </a:p>
          <a:p>
            <a:pPr marL="571500" indent="-571500">
              <a:buFont typeface="Arial" panose="020B0604020202020204" pitchFamily="34" charset="0"/>
              <a:buChar char="•"/>
            </a:pPr>
            <a:r>
              <a:rPr lang="en-US" sz="3600" dirty="0" err="1">
                <a:latin typeface="Calibri" panose="020F0502020204030204" pitchFamily="34" charset="0"/>
                <a:ea typeface="Calibri" panose="020F0502020204030204" pitchFamily="34" charset="0"/>
                <a:cs typeface="Calibri" panose="020F0502020204030204" pitchFamily="34" charset="0"/>
              </a:rPr>
              <a:t>Goyani</a:t>
            </a:r>
            <a:r>
              <a:rPr lang="en-US" sz="3600" dirty="0">
                <a:latin typeface="Calibri" panose="020F0502020204030204" pitchFamily="34" charset="0"/>
                <a:ea typeface="Calibri" panose="020F0502020204030204" pitchFamily="34" charset="0"/>
                <a:cs typeface="Calibri" panose="020F0502020204030204" pitchFamily="34" charset="0"/>
              </a:rPr>
              <a:t> Shivani </a:t>
            </a:r>
            <a:r>
              <a:rPr lang="en-US" sz="3600" dirty="0" err="1">
                <a:latin typeface="Calibri" panose="020F0502020204030204" pitchFamily="34" charset="0"/>
                <a:ea typeface="Calibri" panose="020F0502020204030204" pitchFamily="34" charset="0"/>
                <a:cs typeface="Calibri" panose="020F0502020204030204" pitchFamily="34" charset="0"/>
              </a:rPr>
              <a:t>Bipinbhai</a:t>
            </a:r>
            <a:endParaRPr lang="en-US" sz="3600" dirty="0">
              <a:latin typeface="Calibri" panose="020F0502020204030204" pitchFamily="34" charset="0"/>
              <a:ea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sz="3600" dirty="0">
                <a:latin typeface="Calibri" panose="020F0502020204030204" pitchFamily="34" charset="0"/>
                <a:ea typeface="Calibri" panose="020F0502020204030204" pitchFamily="34" charset="0"/>
                <a:cs typeface="Calibri" panose="020F0502020204030204" pitchFamily="34" charset="0"/>
              </a:rPr>
              <a:t>Vishnu Sai </a:t>
            </a:r>
            <a:r>
              <a:rPr lang="en-US" sz="3600" dirty="0" err="1">
                <a:latin typeface="Calibri" panose="020F0502020204030204" pitchFamily="34" charset="0"/>
                <a:ea typeface="Calibri" panose="020F0502020204030204" pitchFamily="34" charset="0"/>
                <a:cs typeface="Calibri" panose="020F0502020204030204" pitchFamily="34" charset="0"/>
              </a:rPr>
              <a:t>Bollam</a:t>
            </a:r>
            <a:endParaRPr lang="en-US" sz="3600" dirty="0">
              <a:latin typeface="Calibri" panose="020F0502020204030204" pitchFamily="34" charset="0"/>
              <a:ea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sz="3600" dirty="0">
                <a:latin typeface="Calibri" panose="020F0502020204030204" pitchFamily="34" charset="0"/>
                <a:ea typeface="Calibri" panose="020F0502020204030204" pitchFamily="34" charset="0"/>
                <a:cs typeface="Calibri" panose="020F0502020204030204" pitchFamily="34" charset="0"/>
              </a:rPr>
              <a:t>Vishnu Vardhan Reddy</a:t>
            </a:r>
          </a:p>
          <a:p>
            <a:pPr marL="571500" indent="-571500">
              <a:buFont typeface="Arial" panose="020B0604020202020204" pitchFamily="34" charset="0"/>
              <a:buChar char="•"/>
            </a:pPr>
            <a:r>
              <a:rPr lang="en-US" sz="3600" dirty="0" err="1">
                <a:latin typeface="Calibri" panose="020F0502020204030204" pitchFamily="34" charset="0"/>
                <a:ea typeface="Calibri" panose="020F0502020204030204" pitchFamily="34" charset="0"/>
                <a:cs typeface="Calibri" panose="020F0502020204030204" pitchFamily="34" charset="0"/>
              </a:rPr>
              <a:t>Rithvik</a:t>
            </a:r>
            <a:r>
              <a:rPr lang="en-US" sz="3600" dirty="0">
                <a:latin typeface="Calibri" panose="020F0502020204030204" pitchFamily="34" charset="0"/>
                <a:ea typeface="Calibri" panose="020F0502020204030204" pitchFamily="34" charset="0"/>
                <a:cs typeface="Calibri" panose="020F0502020204030204" pitchFamily="34" charset="0"/>
              </a:rPr>
              <a:t> </a:t>
            </a:r>
            <a:r>
              <a:rPr lang="en-US" sz="3600" dirty="0" err="1">
                <a:latin typeface="Calibri" panose="020F0502020204030204" pitchFamily="34" charset="0"/>
                <a:ea typeface="Calibri" panose="020F0502020204030204" pitchFamily="34" charset="0"/>
                <a:cs typeface="Calibri" panose="020F0502020204030204" pitchFamily="34" charset="0"/>
              </a:rPr>
              <a:t>Golthi</a:t>
            </a:r>
            <a:r>
              <a:rPr lang="en-US" sz="36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518767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950AD4C-6AF3-49F8-94E1-DBCAFB3947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9" name="Freeform: Shape 48">
            <a:extLst>
              <a:ext uri="{FF2B5EF4-FFF2-40B4-BE49-F238E27FC236}">
                <a16:creationId xmlns:a16="http://schemas.microsoft.com/office/drawing/2014/main" id="{8DBEAE55-3EA1-41D7-A212-5F7D8986C1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4" name="Freeform: Shape 50">
            <a:extLst>
              <a:ext uri="{FF2B5EF4-FFF2-40B4-BE49-F238E27FC236}">
                <a16:creationId xmlns:a16="http://schemas.microsoft.com/office/drawing/2014/main" id="{CFC5F0E7-644F-4101-BE72-12825CF537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8" name="Picture 27">
            <a:extLst>
              <a:ext uri="{FF2B5EF4-FFF2-40B4-BE49-F238E27FC236}">
                <a16:creationId xmlns:a16="http://schemas.microsoft.com/office/drawing/2014/main" id="{B70BAEC6-2641-BBF8-8BBE-30B4CE1DF262}"/>
              </a:ext>
              <a:ext uri="{C183D7F6-B498-43B3-948B-1728B52AA6E4}">
                <adec:decorative xmlns:adec="http://schemas.microsoft.com/office/drawing/2017/decorative" xmlns="" val="1"/>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colorTemperature colorTemp="5900"/>
                    </a14:imgEffect>
                  </a14:imgLayer>
                </a14:imgProps>
              </a:ext>
            </a:extLst>
          </a:blip>
          <a:srcRect l="4727" r="4728"/>
          <a:stretch/>
        </p:blipFill>
        <p:spPr>
          <a:xfrm>
            <a:off x="0" y="-52921"/>
            <a:ext cx="12192000"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45" name="Freeform: Shape 52">
            <a:extLst>
              <a:ext uri="{FF2B5EF4-FFF2-40B4-BE49-F238E27FC236}">
                <a16:creationId xmlns:a16="http://schemas.microsoft.com/office/drawing/2014/main" id="{B1F9B6B4-B0C4-45C6-A086-901C960D0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66A9A2D2-DE6D-F994-A3B6-FDD7CB7DD72C}"/>
              </a:ext>
            </a:extLst>
          </p:cNvPr>
          <p:cNvSpPr txBox="1"/>
          <p:nvPr/>
        </p:nvSpPr>
        <p:spPr>
          <a:xfrm>
            <a:off x="447261" y="1321904"/>
            <a:ext cx="3707296" cy="369332"/>
          </a:xfrm>
          <a:prstGeom prst="rect">
            <a:avLst/>
          </a:prstGeom>
          <a:noFill/>
        </p:spPr>
        <p:txBody>
          <a:bodyPr wrap="square" rtlCol="0">
            <a:spAutoFit/>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92862FBB-F373-F9A1-C472-1D9D5A3F56A9}"/>
              </a:ext>
            </a:extLst>
          </p:cNvPr>
          <p:cNvSpPr txBox="1"/>
          <p:nvPr/>
        </p:nvSpPr>
        <p:spPr>
          <a:xfrm>
            <a:off x="5498331" y="1740568"/>
            <a:ext cx="6137412" cy="3416320"/>
          </a:xfrm>
          <a:prstGeom prst="rect">
            <a:avLst/>
          </a:prstGeom>
          <a:noFill/>
        </p:spPr>
        <p:txBody>
          <a:bodyPr wrap="square">
            <a:spAutoFit/>
          </a:bodyPr>
          <a:lstStyle/>
          <a:p>
            <a:r>
              <a:rPr lang="en-US" sz="2400" dirty="0">
                <a:solidFill>
                  <a:schemeClr val="accent5"/>
                </a:solidFill>
                <a:latin typeface="Calibri" panose="020F0502020204030204" pitchFamily="34" charset="0"/>
                <a:ea typeface="Calibri" panose="020F0502020204030204" pitchFamily="34" charset="0"/>
                <a:cs typeface="Calibri" panose="020F0502020204030204" pitchFamily="34" charset="0"/>
              </a:rPr>
              <a:t>Our website is a travel diary where we can post our vacation memories. We can also choose who can see our posts, like whether family members can see the post or friends.  We can also post the pictures by creating events or places in the events link and travel link respectively so that it will be easy to filter out the pictures to any one of them. Your friends and family can comment on the posts. </a:t>
            </a:r>
          </a:p>
        </p:txBody>
      </p:sp>
      <p:pic>
        <p:nvPicPr>
          <p:cNvPr id="62" name="Picture 61" descr="A picture containing text, floor, person, walking&#10;&#10;Description automatically generated">
            <a:extLst>
              <a:ext uri="{FF2B5EF4-FFF2-40B4-BE49-F238E27FC236}">
                <a16:creationId xmlns:a16="http://schemas.microsoft.com/office/drawing/2014/main" id="{F60B2A26-6F25-1E0A-48FE-56AD9F8FD8DF}"/>
              </a:ext>
            </a:extLst>
          </p:cNvPr>
          <p:cNvPicPr>
            <a:picLocks noChangeAspect="1"/>
          </p:cNvPicPr>
          <p:nvPr/>
        </p:nvPicPr>
        <p:blipFill>
          <a:blip r:embed="rId4">
            <a:alphaModFix amt="70000"/>
          </a:blip>
          <a:stretch>
            <a:fillRect/>
          </a:stretch>
        </p:blipFill>
        <p:spPr>
          <a:xfrm>
            <a:off x="163595" y="4403860"/>
            <a:ext cx="2895600" cy="2286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5" name="Picture 64" descr="A picture containing water, outdoor, city, river&#10;&#10;Description automatically generated">
            <a:extLst>
              <a:ext uri="{FF2B5EF4-FFF2-40B4-BE49-F238E27FC236}">
                <a16:creationId xmlns:a16="http://schemas.microsoft.com/office/drawing/2014/main" id="{01B8CD83-38FB-F4A2-91FA-95F243A83490}"/>
              </a:ext>
            </a:extLst>
          </p:cNvPr>
          <p:cNvPicPr>
            <a:picLocks noChangeAspect="1"/>
          </p:cNvPicPr>
          <p:nvPr/>
        </p:nvPicPr>
        <p:blipFill>
          <a:blip r:embed="rId5">
            <a:alphaModFix amt="70000"/>
          </a:blip>
          <a:stretch>
            <a:fillRect/>
          </a:stretch>
        </p:blipFill>
        <p:spPr>
          <a:xfrm>
            <a:off x="1455804" y="2104408"/>
            <a:ext cx="3286125" cy="2286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7" name="Picture 66" descr="A statue of a person holding a torch in front of a city&#10;&#10;Description automatically generated with medium confidence">
            <a:extLst>
              <a:ext uri="{FF2B5EF4-FFF2-40B4-BE49-F238E27FC236}">
                <a16:creationId xmlns:a16="http://schemas.microsoft.com/office/drawing/2014/main" id="{09306716-C17B-C316-870B-431650C8F378}"/>
              </a:ext>
            </a:extLst>
          </p:cNvPr>
          <p:cNvPicPr>
            <a:picLocks noChangeAspect="1"/>
          </p:cNvPicPr>
          <p:nvPr/>
        </p:nvPicPr>
        <p:blipFill>
          <a:blip r:embed="rId6">
            <a:alphaModFix amt="70000"/>
          </a:blip>
          <a:stretch>
            <a:fillRect/>
          </a:stretch>
        </p:blipFill>
        <p:spPr>
          <a:xfrm>
            <a:off x="146651" y="52931"/>
            <a:ext cx="3567044" cy="2378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8C050CD2-E7F9-7A71-651A-00F2C38625A6}"/>
              </a:ext>
            </a:extLst>
          </p:cNvPr>
          <p:cNvSpPr txBox="1"/>
          <p:nvPr/>
        </p:nvSpPr>
        <p:spPr>
          <a:xfrm>
            <a:off x="4040154" y="159935"/>
            <a:ext cx="6018245" cy="646331"/>
          </a:xfrm>
          <a:prstGeom prst="rect">
            <a:avLst/>
          </a:prstGeom>
          <a:noFill/>
        </p:spPr>
        <p:txBody>
          <a:bodyPr wrap="square" rtlCol="0">
            <a:spAutoFit/>
          </a:bodyPr>
          <a:lstStyle/>
          <a:p>
            <a:r>
              <a:rPr lang="en-US" sz="3600" b="1" dirty="0">
                <a:latin typeface="Calibri" panose="020F0502020204030204" pitchFamily="34" charset="0"/>
                <a:ea typeface="Calibri" panose="020F0502020204030204" pitchFamily="34" charset="0"/>
                <a:cs typeface="Calibri" panose="020F0502020204030204" pitchFamily="34" charset="0"/>
              </a:rPr>
              <a:t>PROJECT DESCRIPTION:</a:t>
            </a:r>
          </a:p>
        </p:txBody>
      </p:sp>
    </p:spTree>
    <p:extLst>
      <p:ext uri="{BB962C8B-B14F-4D97-AF65-F5344CB8AC3E}">
        <p14:creationId xmlns:p14="http://schemas.microsoft.com/office/powerpoint/2010/main" val="305777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9" name="Rectangle 178">
            <a:extLst>
              <a:ext uri="{FF2B5EF4-FFF2-40B4-BE49-F238E27FC236}">
                <a16:creationId xmlns:a16="http://schemas.microsoft.com/office/drawing/2014/main" id="{2D2B266D-3625-4584-A5C3-7D3F672CFF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Shape 180">
            <a:extLst>
              <a:ext uri="{FF2B5EF4-FFF2-40B4-BE49-F238E27FC236}">
                <a16:creationId xmlns:a16="http://schemas.microsoft.com/office/drawing/2014/main" id="{A5D2A5D1-BA0D-47D3-B051-DA7743C46E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Placeholder 161">
            <a:extLst>
              <a:ext uri="{FF2B5EF4-FFF2-40B4-BE49-F238E27FC236}">
                <a16:creationId xmlns:a16="http://schemas.microsoft.com/office/drawing/2014/main" id="{5E3D9CEA-58ED-8177-6244-2D44AC3DF667}"/>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saturation sat="102000"/>
                    </a14:imgEffect>
                    <a14:imgEffect>
                      <a14:brightnessContrast bright="10000" contrast="-9000"/>
                    </a14:imgEffect>
                  </a14:imgLayer>
                </a14:imgProps>
              </a:ext>
              <a:ext uri="{837473B0-CC2E-450A-ABE3-18F120FF3D39}">
                <a1611:picAttrSrcUrl xmlns:a1611="http://schemas.microsoft.com/office/drawing/2016/11/main" xmlns="" r:id="rId5"/>
              </a:ext>
            </a:extLst>
          </a:blip>
          <a:srcRect t="13029" b="13029"/>
          <a:stretch/>
        </p:blipFill>
        <p:spPr>
          <a:xfrm>
            <a:off x="-103372" y="29060"/>
            <a:ext cx="12195048" cy="6828940"/>
          </a:xfrm>
          <a:prstGeom prst="rect">
            <a:avLst/>
          </a:prstGeom>
          <a:noFill/>
        </p:spPr>
      </p:pic>
      <p:sp>
        <p:nvSpPr>
          <p:cNvPr id="2" name="Title 1" hidden="1">
            <a:extLst>
              <a:ext uri="{FF2B5EF4-FFF2-40B4-BE49-F238E27FC236}">
                <a16:creationId xmlns:a16="http://schemas.microsoft.com/office/drawing/2014/main" id="{E0F06E8C-0CD8-4A44-AC62-DFFECF519B62}"/>
              </a:ext>
            </a:extLst>
          </p:cNvPr>
          <p:cNvSpPr>
            <a:spLocks noGrp="1"/>
          </p:cNvSpPr>
          <p:nvPr>
            <p:ph type="title"/>
          </p:nvPr>
        </p:nvSpPr>
        <p:spPr/>
        <p:txBody>
          <a:bodyPr>
            <a:normAutofit/>
          </a:bodyPr>
          <a:lstStyle/>
          <a:p>
            <a:r>
              <a:rPr lang="en-US" sz="3000"/>
              <a:t>Slide 1</a:t>
            </a:r>
          </a:p>
        </p:txBody>
      </p:sp>
      <p:sp>
        <p:nvSpPr>
          <p:cNvPr id="29" name="TextBox 28">
            <a:extLst>
              <a:ext uri="{FF2B5EF4-FFF2-40B4-BE49-F238E27FC236}">
                <a16:creationId xmlns:a16="http://schemas.microsoft.com/office/drawing/2014/main" id="{02F3E3C6-8260-7247-2A8E-B720740F55A8}"/>
              </a:ext>
            </a:extLst>
          </p:cNvPr>
          <p:cNvSpPr txBox="1"/>
          <p:nvPr/>
        </p:nvSpPr>
        <p:spPr>
          <a:xfrm>
            <a:off x="1081198" y="1664417"/>
            <a:ext cx="2737281" cy="1631216"/>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SPRINT-1</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Db setup</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Registration</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Login</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Forget password</a:t>
            </a:r>
          </a:p>
        </p:txBody>
      </p:sp>
      <p:sp>
        <p:nvSpPr>
          <p:cNvPr id="30" name="TextBox 29">
            <a:extLst>
              <a:ext uri="{FF2B5EF4-FFF2-40B4-BE49-F238E27FC236}">
                <a16:creationId xmlns:a16="http://schemas.microsoft.com/office/drawing/2014/main" id="{335DB7D9-DBB0-CC60-746B-CC3102B476BF}"/>
              </a:ext>
            </a:extLst>
          </p:cNvPr>
          <p:cNvSpPr txBox="1"/>
          <p:nvPr/>
        </p:nvSpPr>
        <p:spPr>
          <a:xfrm>
            <a:off x="4658137" y="1703806"/>
            <a:ext cx="3254705" cy="1323439"/>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SPRINT-2</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Access rights management</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Family ancestry link</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Friend history link</a:t>
            </a:r>
          </a:p>
        </p:txBody>
      </p:sp>
      <p:sp>
        <p:nvSpPr>
          <p:cNvPr id="31" name="TextBox 30">
            <a:extLst>
              <a:ext uri="{FF2B5EF4-FFF2-40B4-BE49-F238E27FC236}">
                <a16:creationId xmlns:a16="http://schemas.microsoft.com/office/drawing/2014/main" id="{576AA2D8-0FC8-81D0-C9E4-74B6FD284FA5}"/>
              </a:ext>
            </a:extLst>
          </p:cNvPr>
          <p:cNvSpPr txBox="1"/>
          <p:nvPr/>
        </p:nvSpPr>
        <p:spPr>
          <a:xfrm>
            <a:off x="8898415" y="1712526"/>
            <a:ext cx="2786238" cy="1323439"/>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SPRINT-3</a:t>
            </a:r>
            <a:r>
              <a:rPr lang="en-US" sz="2000" dirty="0">
                <a:latin typeface="Calibri" panose="020F0502020204030204" pitchFamily="34" charset="0"/>
                <a:ea typeface="Calibri" panose="020F0502020204030204" pitchFamily="34" charset="0"/>
                <a:cs typeface="Calibri" panose="020F0502020204030204" pitchFamily="34" charset="0"/>
              </a:rPr>
              <a:t> </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Events link</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Travel link</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“Just happened” link</a:t>
            </a:r>
          </a:p>
        </p:txBody>
      </p:sp>
      <p:sp>
        <p:nvSpPr>
          <p:cNvPr id="32" name="TextBox 31">
            <a:extLst>
              <a:ext uri="{FF2B5EF4-FFF2-40B4-BE49-F238E27FC236}">
                <a16:creationId xmlns:a16="http://schemas.microsoft.com/office/drawing/2014/main" id="{91EAA33A-7925-41EA-7305-2CC9DF0CF7E5}"/>
              </a:ext>
            </a:extLst>
          </p:cNvPr>
          <p:cNvSpPr txBox="1"/>
          <p:nvPr/>
        </p:nvSpPr>
        <p:spPr>
          <a:xfrm>
            <a:off x="1898650" y="4020286"/>
            <a:ext cx="3839659" cy="1323439"/>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SPRINT-4</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Bucket list link</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Dynamic content update</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Testing functionality</a:t>
            </a:r>
          </a:p>
        </p:txBody>
      </p:sp>
      <p:sp>
        <p:nvSpPr>
          <p:cNvPr id="33" name="TextBox 32">
            <a:extLst>
              <a:ext uri="{FF2B5EF4-FFF2-40B4-BE49-F238E27FC236}">
                <a16:creationId xmlns:a16="http://schemas.microsoft.com/office/drawing/2014/main" id="{2716F8B8-539A-E858-8D72-032388AA0685}"/>
              </a:ext>
            </a:extLst>
          </p:cNvPr>
          <p:cNvSpPr txBox="1"/>
          <p:nvPr/>
        </p:nvSpPr>
        <p:spPr>
          <a:xfrm>
            <a:off x="7857070" y="4086625"/>
            <a:ext cx="3254705" cy="1323439"/>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SPRINT-5</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Bug fixing</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System testing</a:t>
            </a:r>
          </a:p>
          <a:p>
            <a:pPr marL="285750" indent="-285750">
              <a:buFontTx/>
              <a:buChar char="-"/>
            </a:pPr>
            <a:r>
              <a:rPr lang="en-US" sz="2000" dirty="0">
                <a:latin typeface="Calibri" panose="020F0502020204030204" pitchFamily="34" charset="0"/>
                <a:ea typeface="Calibri" panose="020F0502020204030204" pitchFamily="34" charset="0"/>
                <a:cs typeface="Calibri" panose="020F0502020204030204" pitchFamily="34" charset="0"/>
              </a:rPr>
              <a:t>Documentation</a:t>
            </a:r>
          </a:p>
        </p:txBody>
      </p:sp>
      <p:sp>
        <p:nvSpPr>
          <p:cNvPr id="34" name="TextBox 33">
            <a:extLst>
              <a:ext uri="{FF2B5EF4-FFF2-40B4-BE49-F238E27FC236}">
                <a16:creationId xmlns:a16="http://schemas.microsoft.com/office/drawing/2014/main" id="{C1E07B17-3CF7-CD77-34E6-E3EF70D182D8}"/>
              </a:ext>
            </a:extLst>
          </p:cNvPr>
          <p:cNvSpPr txBox="1"/>
          <p:nvPr/>
        </p:nvSpPr>
        <p:spPr>
          <a:xfrm>
            <a:off x="2043051" y="237897"/>
            <a:ext cx="6713321" cy="923330"/>
          </a:xfrm>
          <a:prstGeom prst="rect">
            <a:avLst/>
          </a:prstGeom>
          <a:noFill/>
        </p:spPr>
        <p:txBody>
          <a:bodyPr wrap="square" rtlCol="0">
            <a:spAutoFit/>
          </a:bodyPr>
          <a:lstStyle/>
          <a:p>
            <a:r>
              <a:rPr lang="en-US" sz="5400" b="1" dirty="0">
                <a:latin typeface="Calibri" panose="020F0502020204030204" pitchFamily="34" charset="0"/>
                <a:ea typeface="Calibri" panose="020F0502020204030204" pitchFamily="34" charset="0"/>
                <a:cs typeface="Calibri" panose="020F0502020204030204" pitchFamily="34" charset="0"/>
              </a:rPr>
              <a:t>PROJECT BACKLOG</a:t>
            </a:r>
          </a:p>
        </p:txBody>
      </p:sp>
    </p:spTree>
    <p:extLst>
      <p:ext uri="{BB962C8B-B14F-4D97-AF65-F5344CB8AC3E}">
        <p14:creationId xmlns:p14="http://schemas.microsoft.com/office/powerpoint/2010/main" val="316067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0D9E0F-D572-7AFC-F77D-A55E9E10AE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3150" y="0"/>
            <a:ext cx="6038850" cy="6937513"/>
          </a:xfrm>
          <a:prstGeom prst="rect">
            <a:avLst/>
          </a:prstGeom>
        </p:spPr>
      </p:pic>
      <p:pic>
        <p:nvPicPr>
          <p:cNvPr id="4" name="Picture 3">
            <a:extLst>
              <a:ext uri="{FF2B5EF4-FFF2-40B4-BE49-F238E27FC236}">
                <a16:creationId xmlns:a16="http://schemas.microsoft.com/office/drawing/2014/main" id="{F4186AF1-153C-F217-2968-F327A81AF5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153150" cy="6857999"/>
          </a:xfrm>
          <a:prstGeom prst="rect">
            <a:avLst/>
          </a:prstGeom>
        </p:spPr>
      </p:pic>
    </p:spTree>
    <p:extLst>
      <p:ext uri="{BB962C8B-B14F-4D97-AF65-F5344CB8AC3E}">
        <p14:creationId xmlns:p14="http://schemas.microsoft.com/office/powerpoint/2010/main" val="75935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9" name="Rectangle 39">
            <a:extLst>
              <a:ext uri="{FF2B5EF4-FFF2-40B4-BE49-F238E27FC236}">
                <a16:creationId xmlns:a16="http://schemas.microsoft.com/office/drawing/2014/main" id="{9527FCEA-6143-4C5E-8C45-8AC9237ADE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1A9F23AD-7A55-49F3-A3EC-743F47F36B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Graphical user interface&#10;&#10;Description automatically generated">
            <a:extLst>
              <a:ext uri="{FF2B5EF4-FFF2-40B4-BE49-F238E27FC236}">
                <a16:creationId xmlns:a16="http://schemas.microsoft.com/office/drawing/2014/main" id="{4D1FC037-CE83-1BBC-623C-108A76D90B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80" y="1625183"/>
            <a:ext cx="6410084" cy="3621694"/>
          </a:xfrm>
          <a:prstGeom prst="rect">
            <a:avLst/>
          </a:prstGeom>
        </p:spPr>
      </p:pic>
      <p:sp>
        <p:nvSpPr>
          <p:cNvPr id="45" name="Rectangle 43">
            <a:extLst>
              <a:ext uri="{FF2B5EF4-FFF2-40B4-BE49-F238E27FC236}">
                <a16:creationId xmlns:a16="http://schemas.microsoft.com/office/drawing/2014/main" id="{D7D9F91F-72C9-4DB9-ABD0-A8180D8262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Graphical user interface&#10;&#10;Description automatically generated with medium confidence">
            <a:extLst>
              <a:ext uri="{FF2B5EF4-FFF2-40B4-BE49-F238E27FC236}">
                <a16:creationId xmlns:a16="http://schemas.microsoft.com/office/drawing/2014/main" id="{BCCCCA32-1850-7F24-8786-62957AAB7D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5873" y="826002"/>
            <a:ext cx="3854945" cy="2110583"/>
          </a:xfrm>
          <a:prstGeom prst="rect">
            <a:avLst/>
          </a:prstGeom>
        </p:spPr>
      </p:pic>
      <p:sp>
        <p:nvSpPr>
          <p:cNvPr id="47" name="Rectangle 45">
            <a:extLst>
              <a:ext uri="{FF2B5EF4-FFF2-40B4-BE49-F238E27FC236}">
                <a16:creationId xmlns:a16="http://schemas.microsoft.com/office/drawing/2014/main" id="{BE016956-CE9F-4946-8834-A8BC3529D0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6A43F12F-0E11-C8AE-D2CC-066C79F653C7}"/>
              </a:ext>
            </a:extLst>
          </p:cNvPr>
          <p:cNvPicPr>
            <a:picLocks noChangeAspect="1"/>
          </p:cNvPicPr>
          <p:nvPr/>
        </p:nvPicPr>
        <p:blipFill>
          <a:blip r:embed="rId4"/>
          <a:stretch>
            <a:fillRect/>
          </a:stretch>
        </p:blipFill>
        <p:spPr>
          <a:xfrm>
            <a:off x="7695873" y="3928719"/>
            <a:ext cx="3854945" cy="2110581"/>
          </a:xfrm>
          <a:prstGeom prst="rect">
            <a:avLst/>
          </a:prstGeom>
        </p:spPr>
      </p:pic>
    </p:spTree>
    <p:extLst>
      <p:ext uri="{BB962C8B-B14F-4D97-AF65-F5344CB8AC3E}">
        <p14:creationId xmlns:p14="http://schemas.microsoft.com/office/powerpoint/2010/main" val="1334950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Graphical user interface, website&#10;&#10;Description automatically generated">
            <a:extLst>
              <a:ext uri="{FF2B5EF4-FFF2-40B4-BE49-F238E27FC236}">
                <a16:creationId xmlns:a16="http://schemas.microsoft.com/office/drawing/2014/main" id="{BF7268BC-DA89-B4D2-8920-F4CEF3258AE0}"/>
              </a:ext>
            </a:extLst>
          </p:cNvPr>
          <p:cNvPicPr>
            <a:picLocks noChangeAspect="1"/>
          </p:cNvPicPr>
          <p:nvPr/>
        </p:nvPicPr>
        <p:blipFill rotWithShape="1">
          <a:blip r:embed="rId2"/>
          <a:srcRect t="10851" r="-2" b="15153"/>
          <a:stretch/>
        </p:blipFill>
        <p:spPr>
          <a:xfrm>
            <a:off x="4493436" y="243"/>
            <a:ext cx="769856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5" name="Picture 14" descr="Graphical user interface&#10;&#10;Description automatically generated">
            <a:extLst>
              <a:ext uri="{FF2B5EF4-FFF2-40B4-BE49-F238E27FC236}">
                <a16:creationId xmlns:a16="http://schemas.microsoft.com/office/drawing/2014/main" id="{BE81889D-1257-49FA-BEEA-579F1ED8CF57}"/>
              </a:ext>
            </a:extLst>
          </p:cNvPr>
          <p:cNvPicPr>
            <a:picLocks noChangeAspect="1"/>
          </p:cNvPicPr>
          <p:nvPr/>
        </p:nvPicPr>
        <p:blipFill rotWithShape="1">
          <a:blip r:embed="rId3"/>
          <a:srcRect l="1949" r="3" b="3"/>
          <a:stretch/>
        </p:blipFill>
        <p:spPr>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1" name="Picture 10" descr="Graphical user interface&#10;&#10;Description automatically generated">
            <a:extLst>
              <a:ext uri="{FF2B5EF4-FFF2-40B4-BE49-F238E27FC236}">
                <a16:creationId xmlns:a16="http://schemas.microsoft.com/office/drawing/2014/main" id="{68C5D6FA-28B5-77F0-C269-8A096FFCC2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 r="-3" b="-3"/>
          <a:stretch/>
        </p:blipFill>
        <p:spPr>
          <a:xfrm>
            <a:off x="6350089" y="3511295"/>
            <a:ext cx="5841911"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0" name="Picture 9" descr="Graphical user interface&#10;&#10;Description automatically generated">
            <a:extLst>
              <a:ext uri="{FF2B5EF4-FFF2-40B4-BE49-F238E27FC236}">
                <a16:creationId xmlns:a16="http://schemas.microsoft.com/office/drawing/2014/main" id="{13CEC6D2-1B48-FDA6-4140-5EE15886C9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 b="23057"/>
          <a:stretch/>
        </p:blipFill>
        <p:spPr>
          <a:xfrm>
            <a:off x="20" y="3511295"/>
            <a:ext cx="769854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55744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28A5C25D-E97A-74BE-402F-2C5E61A2EFB4}"/>
              </a:ext>
              <a:ext uri="{C183D7F6-B498-43B3-948B-1728B52AA6E4}">
                <adec:decorative xmlns:adec="http://schemas.microsoft.com/office/drawing/2017/decorative" xmlns="" val="1"/>
              </a:ext>
            </a:extLst>
          </p:cNvPr>
          <p:cNvPicPr>
            <a:picLocks noChangeAspect="1"/>
          </p:cNvPicPr>
          <p:nvPr/>
        </p:nvPicPr>
        <p:blipFill>
          <a:blip r:embed="rId2">
            <a:alphaModFix amt="20000"/>
          </a:blip>
          <a:srcRect/>
          <a:stretch/>
        </p:blipFill>
        <p:spPr>
          <a:xfrm>
            <a:off x="0" y="-161186"/>
            <a:ext cx="12192000" cy="7019187"/>
          </a:xfrm>
          <a:prstGeom prst="rect">
            <a:avLst/>
          </a:prstGeom>
        </p:spPr>
      </p:pic>
      <p:sp>
        <p:nvSpPr>
          <p:cNvPr id="29" name="TextBox 28">
            <a:extLst>
              <a:ext uri="{FF2B5EF4-FFF2-40B4-BE49-F238E27FC236}">
                <a16:creationId xmlns:a16="http://schemas.microsoft.com/office/drawing/2014/main" id="{46947B9E-5F8F-5324-BF13-45753D955D7E}"/>
              </a:ext>
            </a:extLst>
          </p:cNvPr>
          <p:cNvSpPr txBox="1"/>
          <p:nvPr/>
        </p:nvSpPr>
        <p:spPr>
          <a:xfrm>
            <a:off x="262647" y="262647"/>
            <a:ext cx="5165387" cy="46166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MAIN OBJECTIVES:</a:t>
            </a:r>
          </a:p>
        </p:txBody>
      </p:sp>
      <p:sp>
        <p:nvSpPr>
          <p:cNvPr id="2" name="TextBox 1">
            <a:extLst>
              <a:ext uri="{FF2B5EF4-FFF2-40B4-BE49-F238E27FC236}">
                <a16:creationId xmlns:a16="http://schemas.microsoft.com/office/drawing/2014/main" id="{5D56DC20-6E92-7A71-0DF8-6EA7902B81D4}"/>
              </a:ext>
            </a:extLst>
          </p:cNvPr>
          <p:cNvSpPr txBox="1"/>
          <p:nvPr/>
        </p:nvSpPr>
        <p:spPr>
          <a:xfrm>
            <a:off x="1949570" y="1380226"/>
            <a:ext cx="7556739"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Share pictures and videos </a:t>
            </a:r>
          </a:p>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Connect with friends and family</a:t>
            </a:r>
          </a:p>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Traveling places and storing memories</a:t>
            </a:r>
          </a:p>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Characterizing events for every post</a:t>
            </a:r>
          </a:p>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Easy to filter the places we travel to and their respective pictures.</a:t>
            </a:r>
          </a:p>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Have a bucket list of places we want to explore in life</a:t>
            </a:r>
          </a:p>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Separate friends and family access</a:t>
            </a:r>
          </a:p>
          <a:p>
            <a:pPr marL="285750" indent="-285750">
              <a:buFont typeface="Wingdings" panose="05000000000000000000" pitchFamily="2" charset="2"/>
              <a:buChar char="Ø"/>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4679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24BCC-E9BD-3646-AD1D-A6CBC06355CA}"/>
              </a:ext>
            </a:extLst>
          </p:cNvPr>
          <p:cNvSpPr>
            <a:spLocks noGrp="1"/>
          </p:cNvSpPr>
          <p:nvPr>
            <p:ph type="body" sz="quarter" idx="12"/>
          </p:nvPr>
        </p:nvSpPr>
        <p:spPr/>
        <p:txBody>
          <a:bodyPr/>
          <a:lstStyle/>
          <a:p>
            <a:r>
              <a:rPr lang="en-US" dirty="0"/>
              <a:t>PERSONALIZING OPTION FOR THE PLACES THAT ARE ADDED TO THE BUCKET LIST.</a:t>
            </a:r>
          </a:p>
        </p:txBody>
      </p:sp>
      <p:sp>
        <p:nvSpPr>
          <p:cNvPr id="3" name="Text Placeholder 2">
            <a:extLst>
              <a:ext uri="{FF2B5EF4-FFF2-40B4-BE49-F238E27FC236}">
                <a16:creationId xmlns:a16="http://schemas.microsoft.com/office/drawing/2014/main" id="{F9A48A70-2733-A848-89A3-504906B2D873}"/>
              </a:ext>
            </a:extLst>
          </p:cNvPr>
          <p:cNvSpPr>
            <a:spLocks noGrp="1"/>
          </p:cNvSpPr>
          <p:nvPr>
            <p:ph type="body" sz="quarter" idx="82"/>
          </p:nvPr>
        </p:nvSpPr>
        <p:spPr/>
        <p:txBody>
          <a:bodyPr/>
          <a:lstStyle/>
          <a:p>
            <a:r>
              <a:rPr lang="en-US" dirty="0"/>
              <a:t>PERSONALIZE ADDS</a:t>
            </a:r>
          </a:p>
        </p:txBody>
      </p:sp>
      <p:pic>
        <p:nvPicPr>
          <p:cNvPr id="19" name="Picture Placeholder 18">
            <a:extLst>
              <a:ext uri="{FF2B5EF4-FFF2-40B4-BE49-F238E27FC236}">
                <a16:creationId xmlns:a16="http://schemas.microsoft.com/office/drawing/2014/main" id="{647046B6-54B2-B841-B708-C6F537448F38}"/>
              </a:ext>
            </a:extLst>
          </p:cNvPr>
          <p:cNvPicPr>
            <a:picLocks noGrp="1" noChangeAspect="1"/>
          </p:cNvPicPr>
          <p:nvPr>
            <p:ph type="pic" sz="quarter" idx="83"/>
          </p:nvPr>
        </p:nvPicPr>
        <p:blipFill>
          <a:blip r:embed="rId2"/>
          <a:srcRect t="6056" b="6056"/>
          <a:stretch/>
        </p:blipFill>
        <p:spPr/>
      </p:pic>
      <p:sp>
        <p:nvSpPr>
          <p:cNvPr id="6" name="Text Placeholder 5">
            <a:extLst>
              <a:ext uri="{FF2B5EF4-FFF2-40B4-BE49-F238E27FC236}">
                <a16:creationId xmlns:a16="http://schemas.microsoft.com/office/drawing/2014/main" id="{45CD8262-57B8-AA4F-ABFA-376B3D23E836}"/>
              </a:ext>
            </a:extLst>
          </p:cNvPr>
          <p:cNvSpPr>
            <a:spLocks noGrp="1"/>
          </p:cNvSpPr>
          <p:nvPr>
            <p:ph type="body" sz="quarter" idx="84"/>
          </p:nvPr>
        </p:nvSpPr>
        <p:spPr/>
        <p:txBody>
          <a:bodyPr/>
          <a:lstStyle/>
          <a:p>
            <a:r>
              <a:rPr lang="en-US" dirty="0"/>
              <a:t>TO BE HANDY AND ACCESS ANY WHERE.</a:t>
            </a:r>
          </a:p>
        </p:txBody>
      </p:sp>
      <p:sp>
        <p:nvSpPr>
          <p:cNvPr id="7" name="Text Placeholder 6">
            <a:extLst>
              <a:ext uri="{FF2B5EF4-FFF2-40B4-BE49-F238E27FC236}">
                <a16:creationId xmlns:a16="http://schemas.microsoft.com/office/drawing/2014/main" id="{A7B47109-DB23-2144-9C7F-D649DC0EF4CC}"/>
              </a:ext>
            </a:extLst>
          </p:cNvPr>
          <p:cNvSpPr>
            <a:spLocks noGrp="1"/>
          </p:cNvSpPr>
          <p:nvPr>
            <p:ph type="body" sz="quarter" idx="85"/>
          </p:nvPr>
        </p:nvSpPr>
        <p:spPr/>
        <p:txBody>
          <a:bodyPr/>
          <a:lstStyle/>
          <a:p>
            <a:r>
              <a:rPr lang="en-US" dirty="0"/>
              <a:t>MOBILE APPLICATION</a:t>
            </a:r>
          </a:p>
        </p:txBody>
      </p:sp>
      <p:pic>
        <p:nvPicPr>
          <p:cNvPr id="21" name="Picture Placeholder 20">
            <a:extLst>
              <a:ext uri="{FF2B5EF4-FFF2-40B4-BE49-F238E27FC236}">
                <a16:creationId xmlns:a16="http://schemas.microsoft.com/office/drawing/2014/main" id="{F87CB327-068C-D744-8D5C-9BE179DEE923}"/>
              </a:ext>
            </a:extLst>
          </p:cNvPr>
          <p:cNvPicPr>
            <a:picLocks noGrp="1" noChangeAspect="1"/>
          </p:cNvPicPr>
          <p:nvPr>
            <p:ph type="pic" sz="quarter" idx="86"/>
          </p:nvPr>
        </p:nvPicPr>
        <p:blipFill>
          <a:blip r:embed="rId3"/>
          <a:srcRect t="2144" b="2144"/>
          <a:stretch/>
        </p:blipFill>
        <p:spPr/>
      </p:pic>
      <p:sp>
        <p:nvSpPr>
          <p:cNvPr id="9" name="Text Placeholder 8">
            <a:extLst>
              <a:ext uri="{FF2B5EF4-FFF2-40B4-BE49-F238E27FC236}">
                <a16:creationId xmlns:a16="http://schemas.microsoft.com/office/drawing/2014/main" id="{7367B87F-F0A1-1445-99E7-6C66DCA2CB4D}"/>
              </a:ext>
            </a:extLst>
          </p:cNvPr>
          <p:cNvSpPr>
            <a:spLocks noGrp="1"/>
          </p:cNvSpPr>
          <p:nvPr>
            <p:ph type="body" sz="quarter" idx="87"/>
          </p:nvPr>
        </p:nvSpPr>
        <p:spPr/>
        <p:txBody>
          <a:bodyPr/>
          <a:lstStyle/>
          <a:p>
            <a:r>
              <a:rPr lang="en-US" dirty="0"/>
              <a:t>HELPS TO NAVIGATE PLACES AROUND THE TRAVELLING AREA.</a:t>
            </a:r>
          </a:p>
        </p:txBody>
      </p:sp>
      <p:sp>
        <p:nvSpPr>
          <p:cNvPr id="10" name="Text Placeholder 9">
            <a:extLst>
              <a:ext uri="{FF2B5EF4-FFF2-40B4-BE49-F238E27FC236}">
                <a16:creationId xmlns:a16="http://schemas.microsoft.com/office/drawing/2014/main" id="{22D56B1C-4A0F-1142-8ABA-5B7768243AC8}"/>
              </a:ext>
            </a:extLst>
          </p:cNvPr>
          <p:cNvSpPr>
            <a:spLocks noGrp="1"/>
          </p:cNvSpPr>
          <p:nvPr>
            <p:ph type="body" sz="quarter" idx="88"/>
          </p:nvPr>
        </p:nvSpPr>
        <p:spPr/>
        <p:txBody>
          <a:bodyPr/>
          <a:lstStyle/>
          <a:p>
            <a:r>
              <a:rPr lang="en-US" dirty="0"/>
              <a:t>MAP INTEGRATION</a:t>
            </a:r>
          </a:p>
        </p:txBody>
      </p:sp>
      <p:sp>
        <p:nvSpPr>
          <p:cNvPr id="11" name="Text Placeholder 10">
            <a:extLst>
              <a:ext uri="{FF2B5EF4-FFF2-40B4-BE49-F238E27FC236}">
                <a16:creationId xmlns:a16="http://schemas.microsoft.com/office/drawing/2014/main" id="{64D8E0BC-E410-B140-B079-BA68764E95E0}"/>
              </a:ext>
            </a:extLst>
          </p:cNvPr>
          <p:cNvSpPr>
            <a:spLocks noGrp="1"/>
          </p:cNvSpPr>
          <p:nvPr>
            <p:ph type="body" sz="quarter" idx="90"/>
          </p:nvPr>
        </p:nvSpPr>
        <p:spPr/>
        <p:txBody>
          <a:bodyPr/>
          <a:lstStyle/>
          <a:p>
            <a:r>
              <a:rPr lang="en-US" dirty="0"/>
              <a:t>NOW-A-DAYS IT IS TREND TO MAKE SHORT VIDEOS AND SHARE.</a:t>
            </a:r>
          </a:p>
        </p:txBody>
      </p:sp>
      <p:sp>
        <p:nvSpPr>
          <p:cNvPr id="12" name="Text Placeholder 11">
            <a:extLst>
              <a:ext uri="{FF2B5EF4-FFF2-40B4-BE49-F238E27FC236}">
                <a16:creationId xmlns:a16="http://schemas.microsoft.com/office/drawing/2014/main" id="{53EB6699-DB17-174B-9340-16FAA3BCEB11}"/>
              </a:ext>
            </a:extLst>
          </p:cNvPr>
          <p:cNvSpPr>
            <a:spLocks noGrp="1"/>
          </p:cNvSpPr>
          <p:nvPr>
            <p:ph type="body" sz="quarter" idx="91"/>
          </p:nvPr>
        </p:nvSpPr>
        <p:spPr/>
        <p:txBody>
          <a:bodyPr/>
          <a:lstStyle/>
          <a:p>
            <a:r>
              <a:rPr lang="en-US" dirty="0"/>
              <a:t>SHORT VIDEOS</a:t>
            </a:r>
          </a:p>
        </p:txBody>
      </p:sp>
      <p:pic>
        <p:nvPicPr>
          <p:cNvPr id="23" name="Picture Placeholder 22">
            <a:extLst>
              <a:ext uri="{FF2B5EF4-FFF2-40B4-BE49-F238E27FC236}">
                <a16:creationId xmlns:a16="http://schemas.microsoft.com/office/drawing/2014/main" id="{F67F3CF3-6D94-6D4D-BFEE-36F965CE6977}"/>
              </a:ext>
            </a:extLst>
          </p:cNvPr>
          <p:cNvPicPr>
            <a:picLocks noGrp="1" noChangeAspect="1"/>
          </p:cNvPicPr>
          <p:nvPr>
            <p:ph type="pic" sz="quarter" idx="92"/>
          </p:nvPr>
        </p:nvPicPr>
        <p:blipFill>
          <a:blip r:embed="rId4"/>
          <a:srcRect l="12030" r="12030"/>
          <a:stretch/>
        </p:blipFill>
        <p:spPr/>
      </p:pic>
      <p:pic>
        <p:nvPicPr>
          <p:cNvPr id="25" name="Picture Placeholder 24">
            <a:extLst>
              <a:ext uri="{FF2B5EF4-FFF2-40B4-BE49-F238E27FC236}">
                <a16:creationId xmlns:a16="http://schemas.microsoft.com/office/drawing/2014/main" id="{B0238546-9A32-B641-A313-9E2C594A8C78}"/>
              </a:ext>
            </a:extLst>
          </p:cNvPr>
          <p:cNvPicPr>
            <a:picLocks noGrp="1" noChangeAspect="1"/>
          </p:cNvPicPr>
          <p:nvPr>
            <p:ph type="pic" sz="quarter" idx="93"/>
          </p:nvPr>
        </p:nvPicPr>
        <p:blipFill>
          <a:blip r:embed="rId5"/>
          <a:srcRect t="19428" b="19428"/>
          <a:stretch/>
        </p:blipFill>
        <p:spPr/>
      </p:pic>
      <p:sp>
        <p:nvSpPr>
          <p:cNvPr id="15" name="Title 41">
            <a:extLst>
              <a:ext uri="{FF2B5EF4-FFF2-40B4-BE49-F238E27FC236}">
                <a16:creationId xmlns:a16="http://schemas.microsoft.com/office/drawing/2014/main" id="{C1326BF2-2958-6541-9B4E-ED9CDED666FF}"/>
              </a:ext>
            </a:extLst>
          </p:cNvPr>
          <p:cNvSpPr>
            <a:spLocks noGrp="1"/>
          </p:cNvSpPr>
          <p:nvPr>
            <p:ph type="title"/>
          </p:nvPr>
        </p:nvSpPr>
        <p:spPr>
          <a:xfrm>
            <a:off x="838200" y="274318"/>
            <a:ext cx="10515600" cy="1055661"/>
          </a:xfrm>
        </p:spPr>
        <p:txBody>
          <a:bodyPr/>
          <a:lstStyle/>
          <a:p>
            <a:r>
              <a:rPr lang="en-US" dirty="0"/>
              <a:t>FUTURE SCOPE</a:t>
            </a:r>
          </a:p>
        </p:txBody>
      </p:sp>
    </p:spTree>
    <p:extLst>
      <p:ext uri="{BB962C8B-B14F-4D97-AF65-F5344CB8AC3E}">
        <p14:creationId xmlns:p14="http://schemas.microsoft.com/office/powerpoint/2010/main" val="404269408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16979"/>
      </a:dk2>
      <a:lt2>
        <a:srgbClr val="DEE3E2"/>
      </a:lt2>
      <a:accent1>
        <a:srgbClr val="374144"/>
      </a:accent1>
      <a:accent2>
        <a:srgbClr val="D4DBDF"/>
      </a:accent2>
      <a:accent3>
        <a:srgbClr val="18B0B0"/>
      </a:accent3>
      <a:accent4>
        <a:srgbClr val="D7D8D7"/>
      </a:accent4>
      <a:accent5>
        <a:srgbClr val="000000"/>
      </a:accent5>
      <a:accent6>
        <a:srgbClr val="919191"/>
      </a:accent6>
      <a:hlink>
        <a:srgbClr val="18B0B0"/>
      </a:hlink>
      <a:folHlink>
        <a:srgbClr val="374144"/>
      </a:folHlink>
    </a:clrScheme>
    <a:fontScheme name="Custom 63">
      <a:majorFont>
        <a:latin typeface="The Hand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_Timeline_Win32_AS_JB_v6" id="{F79CB3E1-8A04-4B95-ADF3-FA2B935F63EA}" vid="{8D0DA4BD-FFBE-4DEE-B6B1-199EC1D330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22C6F0E-3D0F-466E-988A-301D0001717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4381758-CF4E-40EC-BD92-3FC54075C718}">
  <ds:schemaRefs>
    <ds:schemaRef ds:uri="http://schemas.microsoft.com/sharepoint/v3/contenttype/forms"/>
  </ds:schemaRefs>
</ds:datastoreItem>
</file>

<file path=customXml/itemProps3.xml><?xml version="1.0" encoding="utf-8"?>
<ds:datastoreItem xmlns:ds="http://schemas.openxmlformats.org/officeDocument/2006/customXml" ds:itemID="{A1209495-4AE9-4E9C-BDA5-3DB8B6CD5E19}">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{959531B7-B0B4-4810-88FF-9548539CBDD4}tf11893356_win32</Template>
  <TotalTime>311</TotalTime>
  <Words>342</Words>
  <Application>Microsoft Office PowerPoint</Application>
  <PresentationFormat>Widescreen</PresentationFormat>
  <Paragraphs>69</Paragraphs>
  <Slides>12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Avenir Next LT Pro</vt:lpstr>
      <vt:lpstr>Calibri</vt:lpstr>
      <vt:lpstr>Calisto MT</vt:lpstr>
      <vt:lpstr>Meiryo</vt:lpstr>
      <vt:lpstr>Quire Sans</vt:lpstr>
      <vt:lpstr>The Hand Black</vt:lpstr>
      <vt:lpstr>Wingdings</vt:lpstr>
      <vt:lpstr>Office Theme</vt:lpstr>
      <vt:lpstr>Slide 1</vt:lpstr>
      <vt:lpstr>PowerPoint Presentation</vt:lpstr>
      <vt:lpstr>PowerPoint Presentation</vt:lpstr>
      <vt:lpstr>Slide 1</vt:lpstr>
      <vt:lpstr>PowerPoint Presentation</vt:lpstr>
      <vt:lpstr>PowerPoint Presentation</vt:lpstr>
      <vt:lpstr>PowerPoint Presentation</vt:lpstr>
      <vt:lpstr>PowerPoint Presentation</vt:lpstr>
      <vt:lpstr>FUTURE SCOPE</vt:lpstr>
      <vt:lpstr>Future support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Devineni, Naga Sravya</dc:creator>
  <cp:lastModifiedBy>Shivani Goyani</cp:lastModifiedBy>
  <cp:revision>5</cp:revision>
  <dcterms:created xsi:type="dcterms:W3CDTF">2023-04-26T01:54:33Z</dcterms:created>
  <dcterms:modified xsi:type="dcterms:W3CDTF">2023-04-28T01:55:31Z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